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58" r:id="rId5"/>
  </p:sldIdLst>
  <p:sldSz cx="12192000" cy="6858000"/>
  <p:notesSz cx="6858000" cy="91440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852"/>
    <a:srgbClr val="5B5B5F"/>
    <a:srgbClr val="3A1467"/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6" autoAdjust="0"/>
    <p:restoredTop sz="94660"/>
  </p:normalViewPr>
  <p:slideViewPr>
    <p:cSldViewPr snapToGrid="0" showGuides="1">
      <p:cViewPr>
        <p:scale>
          <a:sx n="100" d="100"/>
          <a:sy n="100" d="100"/>
        </p:scale>
        <p:origin x="712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F5E9F-A38F-403C-AB61-14C1BBAC1903}" type="datetimeFigureOut">
              <a:rPr lang="es-EC" smtClean="0"/>
              <a:t>27/3/2025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3D138-5169-43BB-8555-3F917975ADE2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3480844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F5E9F-A38F-403C-AB61-14C1BBAC1903}" type="datetimeFigureOut">
              <a:rPr lang="es-EC" smtClean="0"/>
              <a:t>27/3/2025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3D138-5169-43BB-8555-3F917975ADE2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0439270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F5E9F-A38F-403C-AB61-14C1BBAC1903}" type="datetimeFigureOut">
              <a:rPr lang="es-EC" smtClean="0"/>
              <a:t>27/3/2025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3D138-5169-43BB-8555-3F917975ADE2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7949770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F5E9F-A38F-403C-AB61-14C1BBAC1903}" type="datetimeFigureOut">
              <a:rPr lang="es-EC" smtClean="0"/>
              <a:t>27/3/2025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3D138-5169-43BB-8555-3F917975ADE2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7532060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F5E9F-A38F-403C-AB61-14C1BBAC1903}" type="datetimeFigureOut">
              <a:rPr lang="es-EC" smtClean="0"/>
              <a:t>27/3/2025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3D138-5169-43BB-8555-3F917975ADE2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9950553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F5E9F-A38F-403C-AB61-14C1BBAC1903}" type="datetimeFigureOut">
              <a:rPr lang="es-EC" smtClean="0"/>
              <a:t>27/3/2025</a:t>
            </a:fld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3D138-5169-43BB-8555-3F917975ADE2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8479120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F5E9F-A38F-403C-AB61-14C1BBAC1903}" type="datetimeFigureOut">
              <a:rPr lang="es-EC" smtClean="0"/>
              <a:t>27/3/2025</a:t>
            </a:fld>
            <a:endParaRPr lang="es-EC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3D138-5169-43BB-8555-3F917975ADE2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159036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F5E9F-A38F-403C-AB61-14C1BBAC1903}" type="datetimeFigureOut">
              <a:rPr lang="es-EC" smtClean="0"/>
              <a:t>27/3/2025</a:t>
            </a:fld>
            <a:endParaRPr lang="es-EC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3D138-5169-43BB-8555-3F917975ADE2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232534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F5E9F-A38F-403C-AB61-14C1BBAC1903}" type="datetimeFigureOut">
              <a:rPr lang="es-EC" smtClean="0"/>
              <a:t>27/3/2025</a:t>
            </a:fld>
            <a:endParaRPr lang="es-EC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3D138-5169-43BB-8555-3F917975ADE2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5458776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F5E9F-A38F-403C-AB61-14C1BBAC1903}" type="datetimeFigureOut">
              <a:rPr lang="es-EC" smtClean="0"/>
              <a:t>27/3/2025</a:t>
            </a:fld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3D138-5169-43BB-8555-3F917975ADE2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6926634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C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F5E9F-A38F-403C-AB61-14C1BBAC1903}" type="datetimeFigureOut">
              <a:rPr lang="es-EC" smtClean="0"/>
              <a:t>27/3/2025</a:t>
            </a:fld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3D138-5169-43BB-8555-3F917975ADE2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55718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7F5E9F-A38F-403C-AB61-14C1BBAC1903}" type="datetimeFigureOut">
              <a:rPr lang="es-EC" smtClean="0"/>
              <a:t>27/3/2025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43D138-5169-43BB-8555-3F917975ADE2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586978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74295"/>
            <a:ext cx="12192000" cy="8128827"/>
          </a:xfrm>
          <a:prstGeom prst="rect">
            <a:avLst/>
          </a:prstGeom>
        </p:spPr>
      </p:pic>
      <p:sp>
        <p:nvSpPr>
          <p:cNvPr id="5" name="Rectángulo 4"/>
          <p:cNvSpPr>
            <a:spLocks noChangeAspec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7852">
              <a:alpha val="7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347133" y="1965706"/>
            <a:ext cx="11497734" cy="1463294"/>
          </a:xfrm>
        </p:spPr>
        <p:txBody>
          <a:bodyPr anchor="ctr"/>
          <a:lstStyle/>
          <a:p>
            <a:r>
              <a:rPr lang="es-ES" b="1" dirty="0">
                <a:solidFill>
                  <a:schemeClr val="bg1"/>
                </a:solidFill>
                <a:latin typeface="Visby CF Bold" pitchFamily="50" charset="0"/>
              </a:rPr>
              <a:t>El calentamiento global</a:t>
            </a:r>
            <a:endParaRPr lang="es-EC" b="1" dirty="0">
              <a:solidFill>
                <a:schemeClr val="bg1"/>
              </a:solidFill>
              <a:latin typeface="Visby CF Bold" pitchFamily="50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786467" y="3602038"/>
            <a:ext cx="8619066" cy="1240895"/>
          </a:xfrm>
        </p:spPr>
        <p:txBody>
          <a:bodyPr>
            <a:normAutofit/>
          </a:bodyPr>
          <a:lstStyle/>
          <a:p>
            <a:pPr algn="l"/>
            <a:r>
              <a:rPr lang="es-ES" sz="1800" dirty="0" err="1">
                <a:solidFill>
                  <a:schemeClr val="bg1"/>
                </a:solidFill>
                <a:latin typeface="Visby CF" pitchFamily="50" charset="0"/>
              </a:rPr>
              <a:t>Lorem</a:t>
            </a:r>
            <a:r>
              <a:rPr lang="es-ES" sz="1800" dirty="0">
                <a:solidFill>
                  <a:schemeClr val="bg1"/>
                </a:solidFill>
                <a:latin typeface="Visby CF" pitchFamily="50" charset="0"/>
              </a:rPr>
              <a:t> </a:t>
            </a:r>
            <a:r>
              <a:rPr lang="es-ES" sz="1800" dirty="0" err="1">
                <a:solidFill>
                  <a:schemeClr val="bg1"/>
                </a:solidFill>
                <a:latin typeface="Visby CF" pitchFamily="50" charset="0"/>
              </a:rPr>
              <a:t>ipsum</a:t>
            </a:r>
            <a:r>
              <a:rPr lang="es-ES" sz="1800" dirty="0">
                <a:solidFill>
                  <a:schemeClr val="bg1"/>
                </a:solidFill>
                <a:latin typeface="Visby CF" pitchFamily="50" charset="0"/>
              </a:rPr>
              <a:t> dolor </a:t>
            </a:r>
            <a:r>
              <a:rPr lang="es-ES" sz="1800" dirty="0" err="1">
                <a:solidFill>
                  <a:schemeClr val="bg1"/>
                </a:solidFill>
                <a:latin typeface="Visby CF" pitchFamily="50" charset="0"/>
              </a:rPr>
              <a:t>sit</a:t>
            </a:r>
            <a:r>
              <a:rPr lang="es-ES" sz="1800" dirty="0">
                <a:solidFill>
                  <a:schemeClr val="bg1"/>
                </a:solidFill>
                <a:latin typeface="Visby CF" pitchFamily="50" charset="0"/>
              </a:rPr>
              <a:t> </a:t>
            </a:r>
            <a:r>
              <a:rPr lang="es-ES" sz="1800" dirty="0" err="1">
                <a:solidFill>
                  <a:schemeClr val="bg1"/>
                </a:solidFill>
                <a:latin typeface="Visby CF" pitchFamily="50" charset="0"/>
              </a:rPr>
              <a:t>amet</a:t>
            </a:r>
            <a:r>
              <a:rPr lang="es-ES" sz="1800" dirty="0">
                <a:solidFill>
                  <a:schemeClr val="bg1"/>
                </a:solidFill>
                <a:latin typeface="Visby CF" pitchFamily="50" charset="0"/>
              </a:rPr>
              <a:t>, </a:t>
            </a:r>
            <a:r>
              <a:rPr lang="es-ES" sz="1800" dirty="0" err="1">
                <a:solidFill>
                  <a:schemeClr val="bg1"/>
                </a:solidFill>
                <a:latin typeface="Visby CF" pitchFamily="50" charset="0"/>
              </a:rPr>
              <a:t>consectetuer</a:t>
            </a:r>
            <a:r>
              <a:rPr lang="es-ES" sz="1800" dirty="0">
                <a:solidFill>
                  <a:schemeClr val="bg1"/>
                </a:solidFill>
                <a:latin typeface="Visby CF" pitchFamily="50" charset="0"/>
              </a:rPr>
              <a:t> </a:t>
            </a:r>
            <a:r>
              <a:rPr lang="es-ES" sz="1800" dirty="0" err="1">
                <a:solidFill>
                  <a:schemeClr val="bg1"/>
                </a:solidFill>
                <a:latin typeface="Visby CF" pitchFamily="50" charset="0"/>
              </a:rPr>
              <a:t>adipiscing</a:t>
            </a:r>
            <a:r>
              <a:rPr lang="es-ES" sz="1800" dirty="0">
                <a:solidFill>
                  <a:schemeClr val="bg1"/>
                </a:solidFill>
                <a:latin typeface="Visby CF" pitchFamily="50" charset="0"/>
              </a:rPr>
              <a:t> </a:t>
            </a:r>
            <a:r>
              <a:rPr lang="es-ES" sz="1800" dirty="0" err="1">
                <a:solidFill>
                  <a:schemeClr val="bg1"/>
                </a:solidFill>
                <a:latin typeface="Visby CF" pitchFamily="50" charset="0"/>
              </a:rPr>
              <a:t>Lorem</a:t>
            </a:r>
            <a:r>
              <a:rPr lang="es-ES" sz="1800" dirty="0">
                <a:solidFill>
                  <a:schemeClr val="bg1"/>
                </a:solidFill>
                <a:latin typeface="Visby CF" pitchFamily="50" charset="0"/>
              </a:rPr>
              <a:t> </a:t>
            </a:r>
            <a:r>
              <a:rPr lang="es-ES" sz="1800" dirty="0" err="1">
                <a:solidFill>
                  <a:schemeClr val="bg1"/>
                </a:solidFill>
                <a:latin typeface="Visby CF" pitchFamily="50" charset="0"/>
              </a:rPr>
              <a:t>ipsum</a:t>
            </a:r>
            <a:r>
              <a:rPr lang="es-ES" sz="1800" dirty="0">
                <a:solidFill>
                  <a:schemeClr val="bg1"/>
                </a:solidFill>
                <a:latin typeface="Visby CF" pitchFamily="50" charset="0"/>
              </a:rPr>
              <a:t> dolor </a:t>
            </a:r>
            <a:r>
              <a:rPr lang="es-ES" sz="1800" dirty="0" err="1">
                <a:solidFill>
                  <a:schemeClr val="bg1"/>
                </a:solidFill>
                <a:latin typeface="Visby CF" pitchFamily="50" charset="0"/>
              </a:rPr>
              <a:t>sit</a:t>
            </a:r>
            <a:r>
              <a:rPr lang="es-ES" sz="1800" dirty="0">
                <a:solidFill>
                  <a:schemeClr val="bg1"/>
                </a:solidFill>
                <a:latin typeface="Visby CF" pitchFamily="50" charset="0"/>
              </a:rPr>
              <a:t> </a:t>
            </a:r>
            <a:r>
              <a:rPr lang="es-ES" sz="1800" dirty="0" err="1">
                <a:solidFill>
                  <a:schemeClr val="bg1"/>
                </a:solidFill>
                <a:latin typeface="Visby CF" pitchFamily="50" charset="0"/>
              </a:rPr>
              <a:t>amet</a:t>
            </a:r>
            <a:r>
              <a:rPr lang="es-ES" sz="1800" dirty="0">
                <a:solidFill>
                  <a:schemeClr val="bg1"/>
                </a:solidFill>
                <a:latin typeface="Visby CF" pitchFamily="50" charset="0"/>
              </a:rPr>
              <a:t>, </a:t>
            </a:r>
            <a:r>
              <a:rPr lang="es-ES" sz="1800" dirty="0" err="1">
                <a:solidFill>
                  <a:schemeClr val="bg1"/>
                </a:solidFill>
                <a:latin typeface="Visby CF" pitchFamily="50" charset="0"/>
              </a:rPr>
              <a:t>Lorem</a:t>
            </a:r>
            <a:r>
              <a:rPr lang="es-ES" sz="1800" dirty="0">
                <a:solidFill>
                  <a:schemeClr val="bg1"/>
                </a:solidFill>
                <a:latin typeface="Visby CF" pitchFamily="50" charset="0"/>
              </a:rPr>
              <a:t> </a:t>
            </a:r>
            <a:r>
              <a:rPr lang="es-ES" sz="1800" dirty="0" err="1">
                <a:solidFill>
                  <a:schemeClr val="bg1"/>
                </a:solidFill>
                <a:latin typeface="Visby CF" pitchFamily="50" charset="0"/>
              </a:rPr>
              <a:t>ipsum</a:t>
            </a:r>
            <a:r>
              <a:rPr lang="es-ES" sz="1800" dirty="0">
                <a:solidFill>
                  <a:schemeClr val="bg1"/>
                </a:solidFill>
                <a:latin typeface="Visby CF" pitchFamily="50" charset="0"/>
              </a:rPr>
              <a:t> dolor </a:t>
            </a:r>
            <a:r>
              <a:rPr lang="es-ES" sz="1800" dirty="0" err="1">
                <a:solidFill>
                  <a:schemeClr val="bg1"/>
                </a:solidFill>
                <a:latin typeface="Visby CF" pitchFamily="50" charset="0"/>
              </a:rPr>
              <a:t>sit</a:t>
            </a:r>
            <a:r>
              <a:rPr lang="es-ES" sz="1800" dirty="0">
                <a:solidFill>
                  <a:schemeClr val="bg1"/>
                </a:solidFill>
                <a:latin typeface="Visby CF" pitchFamily="50" charset="0"/>
              </a:rPr>
              <a:t> </a:t>
            </a:r>
            <a:r>
              <a:rPr lang="es-ES" sz="1800" dirty="0" err="1">
                <a:solidFill>
                  <a:schemeClr val="bg1"/>
                </a:solidFill>
                <a:latin typeface="Visby CF" pitchFamily="50" charset="0"/>
              </a:rPr>
              <a:t>amet</a:t>
            </a:r>
            <a:r>
              <a:rPr lang="es-ES" sz="1800" dirty="0">
                <a:solidFill>
                  <a:schemeClr val="bg1"/>
                </a:solidFill>
                <a:latin typeface="Visby CF" pitchFamily="50" charset="0"/>
              </a:rPr>
              <a:t>, </a:t>
            </a:r>
            <a:r>
              <a:rPr lang="es-ES" sz="1800" dirty="0" err="1">
                <a:solidFill>
                  <a:schemeClr val="bg1"/>
                </a:solidFill>
                <a:latin typeface="Visby CF" pitchFamily="50" charset="0"/>
              </a:rPr>
              <a:t>consectetuer</a:t>
            </a:r>
            <a:endParaRPr lang="es-EC" sz="1800" dirty="0">
              <a:solidFill>
                <a:schemeClr val="bg1"/>
              </a:solidFill>
              <a:latin typeface="Visby CF" pitchFamily="50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884" y="537749"/>
            <a:ext cx="5832543" cy="401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5080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80584"/>
            <a:ext cx="2677416" cy="2677416"/>
          </a:xfrm>
          <a:prstGeom prst="rect">
            <a:avLst/>
          </a:prstGeom>
        </p:spPr>
      </p:pic>
      <p:sp>
        <p:nvSpPr>
          <p:cNvPr id="9" name="Rectángulo redondeado 8"/>
          <p:cNvSpPr/>
          <p:nvPr/>
        </p:nvSpPr>
        <p:spPr>
          <a:xfrm>
            <a:off x="4979862" y="1471098"/>
            <a:ext cx="3611552" cy="35030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46" r="32446"/>
          <a:stretch/>
        </p:blipFill>
        <p:spPr>
          <a:xfrm>
            <a:off x="620884" y="1394624"/>
            <a:ext cx="3470658" cy="3979084"/>
          </a:xfrm>
          <a:prstGeom prst="round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5210107" y="1513622"/>
            <a:ext cx="31510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>
                <a:latin typeface="Visby CF" pitchFamily="50" charset="0"/>
              </a:rPr>
              <a:t>Ciencias de la Tierra y del Medio Ambiente</a:t>
            </a:r>
            <a:endParaRPr lang="es-EC" sz="1200" dirty="0">
              <a:latin typeface="Visby CF" pitchFamily="50" charset="0"/>
            </a:endParaRPr>
          </a:p>
        </p:txBody>
      </p:sp>
      <p:sp>
        <p:nvSpPr>
          <p:cNvPr id="15" name="CuadroTexto 14"/>
          <p:cNvSpPr txBox="1"/>
          <p:nvPr/>
        </p:nvSpPr>
        <p:spPr>
          <a:xfrm>
            <a:off x="4979862" y="1980104"/>
            <a:ext cx="64863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>
                <a:solidFill>
                  <a:srgbClr val="5B5B5F"/>
                </a:solidFill>
                <a:latin typeface="Visby CF Bold" pitchFamily="50" charset="0"/>
              </a:rPr>
              <a:t>El calentamiento global en la </a:t>
            </a:r>
            <a:r>
              <a:rPr lang="es-ES" sz="2400" dirty="0" err="1">
                <a:solidFill>
                  <a:srgbClr val="5B5B5F"/>
                </a:solidFill>
                <a:latin typeface="Visby CF Bold" pitchFamily="50" charset="0"/>
              </a:rPr>
              <a:t>antartida</a:t>
            </a:r>
            <a:r>
              <a:rPr lang="es-ES" sz="2400" dirty="0">
                <a:solidFill>
                  <a:srgbClr val="5B5B5F"/>
                </a:solidFill>
                <a:latin typeface="Visby CF Bold" pitchFamily="50" charset="0"/>
              </a:rPr>
              <a:t>,</a:t>
            </a:r>
          </a:p>
          <a:p>
            <a:r>
              <a:rPr lang="es-ES" sz="2400" dirty="0">
                <a:solidFill>
                  <a:srgbClr val="5B5B5F"/>
                </a:solidFill>
                <a:latin typeface="Visby CF Bold" pitchFamily="50" charset="0"/>
              </a:rPr>
              <a:t>¿es de preocupación para la vida humana?</a:t>
            </a:r>
            <a:endParaRPr lang="es-EC" sz="2400" dirty="0">
              <a:solidFill>
                <a:srgbClr val="5B5B5F"/>
              </a:solidFill>
              <a:latin typeface="Visby CF Bold" pitchFamily="50" charset="0"/>
            </a:endParaRPr>
          </a:p>
        </p:txBody>
      </p:sp>
      <p:sp>
        <p:nvSpPr>
          <p:cNvPr id="16" name="CuadroTexto 15"/>
          <p:cNvSpPr txBox="1"/>
          <p:nvPr/>
        </p:nvSpPr>
        <p:spPr>
          <a:xfrm>
            <a:off x="5078538" y="2969806"/>
            <a:ext cx="6802084" cy="35394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s-EC" sz="1600" b="1" dirty="0" err="1">
                <a:solidFill>
                  <a:srgbClr val="5B5B5F"/>
                </a:solidFill>
              </a:rPr>
              <a:t>The</a:t>
            </a:r>
            <a:r>
              <a:rPr lang="es-EC" sz="1600" b="1" dirty="0">
                <a:solidFill>
                  <a:srgbClr val="5B5B5F"/>
                </a:solidFill>
              </a:rPr>
              <a:t> standard </a:t>
            </a:r>
            <a:r>
              <a:rPr lang="es-EC" sz="1600" b="1" dirty="0" err="1">
                <a:solidFill>
                  <a:srgbClr val="5B5B5F"/>
                </a:solidFill>
              </a:rPr>
              <a:t>Lorem</a:t>
            </a:r>
            <a:r>
              <a:rPr lang="es-EC" sz="1600" b="1" dirty="0">
                <a:solidFill>
                  <a:srgbClr val="5B5B5F"/>
                </a:solidFill>
              </a:rPr>
              <a:t> </a:t>
            </a:r>
            <a:r>
              <a:rPr lang="es-EC" sz="1600" b="1" dirty="0" err="1">
                <a:solidFill>
                  <a:srgbClr val="5B5B5F"/>
                </a:solidFill>
              </a:rPr>
              <a:t>Ipsum</a:t>
            </a:r>
            <a:r>
              <a:rPr lang="es-EC" sz="1600" b="1" dirty="0">
                <a:solidFill>
                  <a:srgbClr val="5B5B5F"/>
                </a:solidFill>
              </a:rPr>
              <a:t> </a:t>
            </a:r>
            <a:r>
              <a:rPr lang="es-EC" sz="1600" b="1" dirty="0" err="1">
                <a:solidFill>
                  <a:srgbClr val="5B5B5F"/>
                </a:solidFill>
              </a:rPr>
              <a:t>passage</a:t>
            </a:r>
            <a:r>
              <a:rPr lang="es-EC" sz="1600" b="1" dirty="0">
                <a:solidFill>
                  <a:srgbClr val="5B5B5F"/>
                </a:solidFill>
              </a:rPr>
              <a:t>, </a:t>
            </a:r>
            <a:r>
              <a:rPr lang="es-EC" sz="1600" b="1" dirty="0" err="1">
                <a:solidFill>
                  <a:srgbClr val="5B5B5F"/>
                </a:solidFill>
              </a:rPr>
              <a:t>used</a:t>
            </a:r>
            <a:r>
              <a:rPr lang="es-EC" sz="1600" b="1" dirty="0">
                <a:solidFill>
                  <a:srgbClr val="5B5B5F"/>
                </a:solidFill>
              </a:rPr>
              <a:t> </a:t>
            </a:r>
            <a:r>
              <a:rPr lang="es-EC" sz="1600" b="1" dirty="0" err="1">
                <a:solidFill>
                  <a:srgbClr val="5B5B5F"/>
                </a:solidFill>
              </a:rPr>
              <a:t>since</a:t>
            </a:r>
            <a:r>
              <a:rPr lang="es-EC" sz="1600" b="1" dirty="0">
                <a:solidFill>
                  <a:srgbClr val="5B5B5F"/>
                </a:solidFill>
              </a:rPr>
              <a:t> </a:t>
            </a:r>
            <a:r>
              <a:rPr lang="es-EC" sz="1600" b="1" dirty="0" err="1">
                <a:solidFill>
                  <a:srgbClr val="5B5B5F"/>
                </a:solidFill>
              </a:rPr>
              <a:t>the</a:t>
            </a:r>
            <a:r>
              <a:rPr lang="es-EC" sz="1600" b="1" dirty="0">
                <a:solidFill>
                  <a:srgbClr val="5B5B5F"/>
                </a:solidFill>
              </a:rPr>
              <a:t> 1500s</a:t>
            </a:r>
          </a:p>
          <a:p>
            <a:r>
              <a:rPr lang="es-EC" sz="1600" dirty="0" err="1">
                <a:solidFill>
                  <a:srgbClr val="5B5B5F"/>
                </a:solidFill>
              </a:rPr>
              <a:t>Lorem</a:t>
            </a:r>
            <a:r>
              <a:rPr lang="es-EC" sz="1600" dirty="0">
                <a:solidFill>
                  <a:srgbClr val="5B5B5F"/>
                </a:solidFill>
              </a:rPr>
              <a:t> </a:t>
            </a:r>
            <a:r>
              <a:rPr lang="es-EC" sz="1600" dirty="0" err="1">
                <a:solidFill>
                  <a:srgbClr val="5B5B5F"/>
                </a:solidFill>
              </a:rPr>
              <a:t>ipsum</a:t>
            </a:r>
            <a:r>
              <a:rPr lang="es-EC" sz="1600" dirty="0">
                <a:solidFill>
                  <a:srgbClr val="5B5B5F"/>
                </a:solidFill>
              </a:rPr>
              <a:t> dolor </a:t>
            </a:r>
            <a:r>
              <a:rPr lang="es-EC" sz="1600" dirty="0" err="1">
                <a:solidFill>
                  <a:srgbClr val="5B5B5F"/>
                </a:solidFill>
              </a:rPr>
              <a:t>sit</a:t>
            </a:r>
            <a:r>
              <a:rPr lang="es-EC" sz="1600" dirty="0">
                <a:solidFill>
                  <a:srgbClr val="5B5B5F"/>
                </a:solidFill>
              </a:rPr>
              <a:t> </a:t>
            </a:r>
            <a:r>
              <a:rPr lang="es-EC" sz="1600" dirty="0" err="1">
                <a:solidFill>
                  <a:srgbClr val="5B5B5F"/>
                </a:solidFill>
              </a:rPr>
              <a:t>amet</a:t>
            </a:r>
            <a:r>
              <a:rPr lang="es-EC" sz="1600" dirty="0">
                <a:solidFill>
                  <a:srgbClr val="5B5B5F"/>
                </a:solidFill>
              </a:rPr>
              <a:t>, </a:t>
            </a:r>
            <a:r>
              <a:rPr lang="es-EC" sz="1600" dirty="0" err="1">
                <a:solidFill>
                  <a:srgbClr val="5B5B5F"/>
                </a:solidFill>
              </a:rPr>
              <a:t>consectetur</a:t>
            </a:r>
            <a:r>
              <a:rPr lang="es-EC" sz="1600" dirty="0">
                <a:solidFill>
                  <a:srgbClr val="5B5B5F"/>
                </a:solidFill>
              </a:rPr>
              <a:t> </a:t>
            </a:r>
            <a:r>
              <a:rPr lang="es-EC" sz="1600" dirty="0" err="1">
                <a:solidFill>
                  <a:srgbClr val="5B5B5F"/>
                </a:solidFill>
              </a:rPr>
              <a:t>adipiscing</a:t>
            </a:r>
            <a:r>
              <a:rPr lang="es-EC" sz="1600" dirty="0">
                <a:solidFill>
                  <a:srgbClr val="5B5B5F"/>
                </a:solidFill>
              </a:rPr>
              <a:t> </a:t>
            </a:r>
            <a:r>
              <a:rPr lang="es-EC" sz="1600" dirty="0" err="1">
                <a:solidFill>
                  <a:srgbClr val="5B5B5F"/>
                </a:solidFill>
              </a:rPr>
              <a:t>elit</a:t>
            </a:r>
            <a:r>
              <a:rPr lang="es-EC" sz="1600" dirty="0">
                <a:solidFill>
                  <a:srgbClr val="5B5B5F"/>
                </a:solidFill>
              </a:rPr>
              <a:t>, sed do </a:t>
            </a:r>
            <a:r>
              <a:rPr lang="es-EC" sz="1600" dirty="0" err="1">
                <a:solidFill>
                  <a:srgbClr val="5B5B5F"/>
                </a:solidFill>
              </a:rPr>
              <a:t>eiusmod</a:t>
            </a:r>
            <a:r>
              <a:rPr lang="es-EC" sz="1600" dirty="0">
                <a:solidFill>
                  <a:srgbClr val="5B5B5F"/>
                </a:solidFill>
              </a:rPr>
              <a:t> </a:t>
            </a:r>
            <a:r>
              <a:rPr lang="es-EC" sz="1600" dirty="0" err="1">
                <a:solidFill>
                  <a:srgbClr val="5B5B5F"/>
                </a:solidFill>
              </a:rPr>
              <a:t>tempor</a:t>
            </a:r>
            <a:r>
              <a:rPr lang="es-EC" sz="1600" dirty="0">
                <a:solidFill>
                  <a:srgbClr val="5B5B5F"/>
                </a:solidFill>
              </a:rPr>
              <a:t> </a:t>
            </a:r>
            <a:r>
              <a:rPr lang="es-EC" sz="1600" dirty="0" err="1">
                <a:solidFill>
                  <a:srgbClr val="5B5B5F"/>
                </a:solidFill>
              </a:rPr>
              <a:t>incididunt</a:t>
            </a:r>
            <a:r>
              <a:rPr lang="es-EC" sz="1600" dirty="0">
                <a:solidFill>
                  <a:srgbClr val="5B5B5F"/>
                </a:solidFill>
              </a:rPr>
              <a:t> ut labore et </a:t>
            </a:r>
            <a:r>
              <a:rPr lang="es-EC" sz="1600" dirty="0" err="1">
                <a:solidFill>
                  <a:srgbClr val="5B5B5F"/>
                </a:solidFill>
              </a:rPr>
              <a:t>dolore</a:t>
            </a:r>
            <a:r>
              <a:rPr lang="es-EC" sz="1600" dirty="0">
                <a:solidFill>
                  <a:srgbClr val="5B5B5F"/>
                </a:solidFill>
              </a:rPr>
              <a:t> magna </a:t>
            </a:r>
            <a:r>
              <a:rPr lang="es-EC" sz="1600" dirty="0" err="1">
                <a:solidFill>
                  <a:srgbClr val="5B5B5F"/>
                </a:solidFill>
              </a:rPr>
              <a:t>aliqua</a:t>
            </a:r>
            <a:r>
              <a:rPr lang="es-EC" sz="1600" dirty="0">
                <a:solidFill>
                  <a:srgbClr val="5B5B5F"/>
                </a:solidFill>
              </a:rPr>
              <a:t>. Ut </a:t>
            </a:r>
            <a:r>
              <a:rPr lang="es-EC" sz="1600" dirty="0" err="1">
                <a:solidFill>
                  <a:srgbClr val="5B5B5F"/>
                </a:solidFill>
              </a:rPr>
              <a:t>enim</a:t>
            </a:r>
            <a:r>
              <a:rPr lang="es-EC" sz="1600" dirty="0">
                <a:solidFill>
                  <a:srgbClr val="5B5B5F"/>
                </a:solidFill>
              </a:rPr>
              <a:t> ad </a:t>
            </a:r>
            <a:r>
              <a:rPr lang="es-EC" sz="1600" dirty="0" err="1">
                <a:solidFill>
                  <a:srgbClr val="5B5B5F"/>
                </a:solidFill>
              </a:rPr>
              <a:t>minim</a:t>
            </a:r>
            <a:r>
              <a:rPr lang="es-EC" sz="1600" dirty="0">
                <a:solidFill>
                  <a:srgbClr val="5B5B5F"/>
                </a:solidFill>
              </a:rPr>
              <a:t> </a:t>
            </a:r>
            <a:r>
              <a:rPr lang="es-EC" sz="1600" dirty="0" err="1">
                <a:solidFill>
                  <a:srgbClr val="5B5B5F"/>
                </a:solidFill>
              </a:rPr>
              <a:t>veniam</a:t>
            </a:r>
            <a:r>
              <a:rPr lang="es-EC" sz="1600" dirty="0">
                <a:solidFill>
                  <a:srgbClr val="5B5B5F"/>
                </a:solidFill>
              </a:rPr>
              <a:t>, </a:t>
            </a:r>
            <a:r>
              <a:rPr lang="es-EC" sz="1600" dirty="0" err="1">
                <a:solidFill>
                  <a:srgbClr val="5B5B5F"/>
                </a:solidFill>
              </a:rPr>
              <a:t>quis</a:t>
            </a:r>
            <a:r>
              <a:rPr lang="es-EC" sz="1600" dirty="0">
                <a:solidFill>
                  <a:srgbClr val="5B5B5F"/>
                </a:solidFill>
              </a:rPr>
              <a:t> </a:t>
            </a:r>
            <a:r>
              <a:rPr lang="es-EC" sz="1600" dirty="0" err="1">
                <a:solidFill>
                  <a:srgbClr val="5B5B5F"/>
                </a:solidFill>
              </a:rPr>
              <a:t>nostrud</a:t>
            </a:r>
            <a:r>
              <a:rPr lang="es-EC" sz="1600" dirty="0">
                <a:solidFill>
                  <a:srgbClr val="5B5B5F"/>
                </a:solidFill>
              </a:rPr>
              <a:t> </a:t>
            </a:r>
            <a:r>
              <a:rPr lang="es-EC" sz="1600" dirty="0" err="1">
                <a:solidFill>
                  <a:srgbClr val="5B5B5F"/>
                </a:solidFill>
              </a:rPr>
              <a:t>exercitation</a:t>
            </a:r>
            <a:r>
              <a:rPr lang="es-EC" sz="1600" dirty="0">
                <a:solidFill>
                  <a:srgbClr val="5B5B5F"/>
                </a:solidFill>
              </a:rPr>
              <a:t> </a:t>
            </a:r>
            <a:r>
              <a:rPr lang="es-EC" sz="1600" dirty="0" err="1">
                <a:solidFill>
                  <a:srgbClr val="5B5B5F"/>
                </a:solidFill>
              </a:rPr>
              <a:t>ullamco</a:t>
            </a:r>
            <a:r>
              <a:rPr lang="es-EC" sz="1600" dirty="0">
                <a:solidFill>
                  <a:srgbClr val="5B5B5F"/>
                </a:solidFill>
              </a:rPr>
              <a:t> </a:t>
            </a:r>
            <a:r>
              <a:rPr lang="es-EC" sz="1600" dirty="0" err="1">
                <a:solidFill>
                  <a:srgbClr val="5B5B5F"/>
                </a:solidFill>
              </a:rPr>
              <a:t>laboris</a:t>
            </a:r>
            <a:r>
              <a:rPr lang="es-EC" sz="1600" dirty="0">
                <a:solidFill>
                  <a:srgbClr val="5B5B5F"/>
                </a:solidFill>
              </a:rPr>
              <a:t> </a:t>
            </a:r>
            <a:r>
              <a:rPr lang="es-EC" sz="1600" dirty="0" err="1">
                <a:solidFill>
                  <a:srgbClr val="5B5B5F"/>
                </a:solidFill>
              </a:rPr>
              <a:t>nisi</a:t>
            </a:r>
            <a:r>
              <a:rPr lang="es-EC" sz="1600" dirty="0">
                <a:solidFill>
                  <a:srgbClr val="5B5B5F"/>
                </a:solidFill>
              </a:rPr>
              <a:t> ut </a:t>
            </a:r>
            <a:r>
              <a:rPr lang="es-EC" sz="1600" dirty="0" err="1">
                <a:solidFill>
                  <a:srgbClr val="5B5B5F"/>
                </a:solidFill>
              </a:rPr>
              <a:t>aliquip</a:t>
            </a:r>
            <a:r>
              <a:rPr lang="es-EC" sz="1600" dirty="0">
                <a:solidFill>
                  <a:srgbClr val="5B5B5F"/>
                </a:solidFill>
              </a:rPr>
              <a:t> ex </a:t>
            </a:r>
            <a:r>
              <a:rPr lang="es-EC" sz="1600" dirty="0" err="1">
                <a:solidFill>
                  <a:srgbClr val="5B5B5F"/>
                </a:solidFill>
              </a:rPr>
              <a:t>ea</a:t>
            </a:r>
            <a:r>
              <a:rPr lang="es-EC" sz="1600" dirty="0">
                <a:solidFill>
                  <a:srgbClr val="5B5B5F"/>
                </a:solidFill>
              </a:rPr>
              <a:t> commodo</a:t>
            </a:r>
          </a:p>
          <a:p>
            <a:endParaRPr lang="es-EC" sz="1600" b="1" dirty="0">
              <a:solidFill>
                <a:srgbClr val="5B5B5F"/>
              </a:solidFill>
            </a:endParaRPr>
          </a:p>
          <a:p>
            <a:r>
              <a:rPr lang="es-EC" sz="1600" b="1" dirty="0" err="1">
                <a:solidFill>
                  <a:srgbClr val="5B5B5F"/>
                </a:solidFill>
              </a:rPr>
              <a:t>The</a:t>
            </a:r>
            <a:r>
              <a:rPr lang="es-EC" sz="1600" b="1" dirty="0">
                <a:solidFill>
                  <a:srgbClr val="5B5B5F"/>
                </a:solidFill>
              </a:rPr>
              <a:t> standard </a:t>
            </a:r>
            <a:r>
              <a:rPr lang="es-EC" sz="1600" b="1" dirty="0" err="1">
                <a:solidFill>
                  <a:srgbClr val="5B5B5F"/>
                </a:solidFill>
              </a:rPr>
              <a:t>Lorem</a:t>
            </a:r>
            <a:r>
              <a:rPr lang="es-EC" sz="1600" b="1" dirty="0">
                <a:solidFill>
                  <a:srgbClr val="5B5B5F"/>
                </a:solidFill>
              </a:rPr>
              <a:t> </a:t>
            </a:r>
            <a:r>
              <a:rPr lang="es-EC" sz="1600" b="1" dirty="0" err="1">
                <a:solidFill>
                  <a:srgbClr val="5B5B5F"/>
                </a:solidFill>
              </a:rPr>
              <a:t>Ipsum</a:t>
            </a:r>
            <a:r>
              <a:rPr lang="es-EC" sz="1600" b="1" dirty="0">
                <a:solidFill>
                  <a:srgbClr val="5B5B5F"/>
                </a:solidFill>
              </a:rPr>
              <a:t> </a:t>
            </a:r>
            <a:r>
              <a:rPr lang="es-EC" sz="1600" b="1" dirty="0" err="1">
                <a:solidFill>
                  <a:srgbClr val="5B5B5F"/>
                </a:solidFill>
              </a:rPr>
              <a:t>passage</a:t>
            </a:r>
            <a:r>
              <a:rPr lang="es-EC" sz="1600" b="1" dirty="0">
                <a:solidFill>
                  <a:srgbClr val="5B5B5F"/>
                </a:solidFill>
              </a:rPr>
              <a:t>, </a:t>
            </a:r>
            <a:r>
              <a:rPr lang="es-EC" sz="1600" b="1" dirty="0" err="1">
                <a:solidFill>
                  <a:srgbClr val="5B5B5F"/>
                </a:solidFill>
              </a:rPr>
              <a:t>used</a:t>
            </a:r>
            <a:r>
              <a:rPr lang="es-EC" sz="1600" b="1" dirty="0">
                <a:solidFill>
                  <a:srgbClr val="5B5B5F"/>
                </a:solidFill>
              </a:rPr>
              <a:t> </a:t>
            </a:r>
            <a:r>
              <a:rPr lang="es-EC" sz="1600" b="1" dirty="0" err="1">
                <a:solidFill>
                  <a:srgbClr val="5B5B5F"/>
                </a:solidFill>
              </a:rPr>
              <a:t>since</a:t>
            </a:r>
            <a:r>
              <a:rPr lang="es-EC" sz="1600" b="1" dirty="0">
                <a:solidFill>
                  <a:srgbClr val="5B5B5F"/>
                </a:solidFill>
              </a:rPr>
              <a:t> </a:t>
            </a:r>
            <a:r>
              <a:rPr lang="es-EC" sz="1600" b="1" dirty="0" err="1">
                <a:solidFill>
                  <a:srgbClr val="5B5B5F"/>
                </a:solidFill>
              </a:rPr>
              <a:t>the</a:t>
            </a:r>
            <a:r>
              <a:rPr lang="es-EC" sz="1600" b="1" dirty="0">
                <a:solidFill>
                  <a:srgbClr val="5B5B5F"/>
                </a:solidFill>
              </a:rPr>
              <a:t> 1500s</a:t>
            </a:r>
          </a:p>
          <a:p>
            <a:r>
              <a:rPr lang="es-EC" sz="1600" dirty="0" err="1">
                <a:solidFill>
                  <a:srgbClr val="5B5B5F"/>
                </a:solidFill>
              </a:rPr>
              <a:t>Lorem</a:t>
            </a:r>
            <a:r>
              <a:rPr lang="es-EC" sz="1600" dirty="0">
                <a:solidFill>
                  <a:srgbClr val="5B5B5F"/>
                </a:solidFill>
              </a:rPr>
              <a:t> </a:t>
            </a:r>
            <a:r>
              <a:rPr lang="es-EC" sz="1600" dirty="0" err="1">
                <a:solidFill>
                  <a:srgbClr val="5B5B5F"/>
                </a:solidFill>
              </a:rPr>
              <a:t>ipsum</a:t>
            </a:r>
            <a:r>
              <a:rPr lang="es-EC" sz="1600" dirty="0">
                <a:solidFill>
                  <a:srgbClr val="5B5B5F"/>
                </a:solidFill>
              </a:rPr>
              <a:t> dolor </a:t>
            </a:r>
            <a:r>
              <a:rPr lang="es-EC" sz="1600" dirty="0" err="1">
                <a:solidFill>
                  <a:srgbClr val="5B5B5F"/>
                </a:solidFill>
              </a:rPr>
              <a:t>sit</a:t>
            </a:r>
            <a:r>
              <a:rPr lang="es-EC" sz="1600" dirty="0">
                <a:solidFill>
                  <a:srgbClr val="5B5B5F"/>
                </a:solidFill>
              </a:rPr>
              <a:t> </a:t>
            </a:r>
            <a:r>
              <a:rPr lang="es-EC" sz="1600" dirty="0" err="1">
                <a:solidFill>
                  <a:srgbClr val="5B5B5F"/>
                </a:solidFill>
              </a:rPr>
              <a:t>amet</a:t>
            </a:r>
            <a:r>
              <a:rPr lang="es-EC" sz="1600" dirty="0">
                <a:solidFill>
                  <a:srgbClr val="5B5B5F"/>
                </a:solidFill>
              </a:rPr>
              <a:t>, </a:t>
            </a:r>
            <a:r>
              <a:rPr lang="es-EC" sz="1600" dirty="0" err="1">
                <a:solidFill>
                  <a:srgbClr val="5B5B5F"/>
                </a:solidFill>
              </a:rPr>
              <a:t>consectetur</a:t>
            </a:r>
            <a:r>
              <a:rPr lang="es-EC" sz="1600" dirty="0">
                <a:solidFill>
                  <a:srgbClr val="5B5B5F"/>
                </a:solidFill>
              </a:rPr>
              <a:t> </a:t>
            </a:r>
            <a:r>
              <a:rPr lang="es-EC" sz="1600" dirty="0" err="1">
                <a:solidFill>
                  <a:srgbClr val="5B5B5F"/>
                </a:solidFill>
              </a:rPr>
              <a:t>adipiscing</a:t>
            </a:r>
            <a:r>
              <a:rPr lang="es-EC" sz="1600" dirty="0">
                <a:solidFill>
                  <a:srgbClr val="5B5B5F"/>
                </a:solidFill>
              </a:rPr>
              <a:t> </a:t>
            </a:r>
            <a:r>
              <a:rPr lang="es-EC" sz="1600" dirty="0" err="1">
                <a:solidFill>
                  <a:srgbClr val="5B5B5F"/>
                </a:solidFill>
              </a:rPr>
              <a:t>elit</a:t>
            </a:r>
            <a:r>
              <a:rPr lang="es-EC" sz="1600" dirty="0">
                <a:solidFill>
                  <a:srgbClr val="5B5B5F"/>
                </a:solidFill>
              </a:rPr>
              <a:t>, sed do </a:t>
            </a:r>
            <a:r>
              <a:rPr lang="es-EC" sz="1600" dirty="0" err="1">
                <a:solidFill>
                  <a:srgbClr val="5B5B5F"/>
                </a:solidFill>
              </a:rPr>
              <a:t>eiusmod</a:t>
            </a:r>
            <a:r>
              <a:rPr lang="es-EC" sz="1600" dirty="0">
                <a:solidFill>
                  <a:srgbClr val="5B5B5F"/>
                </a:solidFill>
              </a:rPr>
              <a:t> </a:t>
            </a:r>
            <a:r>
              <a:rPr lang="es-EC" sz="1600" dirty="0" err="1">
                <a:solidFill>
                  <a:srgbClr val="5B5B5F"/>
                </a:solidFill>
              </a:rPr>
              <a:t>tempor</a:t>
            </a:r>
            <a:r>
              <a:rPr lang="es-EC" sz="1600" dirty="0">
                <a:solidFill>
                  <a:srgbClr val="5B5B5F"/>
                </a:solidFill>
              </a:rPr>
              <a:t> </a:t>
            </a:r>
            <a:r>
              <a:rPr lang="es-EC" sz="1600" dirty="0" err="1">
                <a:solidFill>
                  <a:srgbClr val="5B5B5F"/>
                </a:solidFill>
              </a:rPr>
              <a:t>incididunt</a:t>
            </a:r>
            <a:r>
              <a:rPr lang="es-EC" sz="1600" dirty="0">
                <a:solidFill>
                  <a:srgbClr val="5B5B5F"/>
                </a:solidFill>
              </a:rPr>
              <a:t> ut labore et </a:t>
            </a:r>
            <a:r>
              <a:rPr lang="es-EC" sz="1600" dirty="0" err="1">
                <a:solidFill>
                  <a:srgbClr val="5B5B5F"/>
                </a:solidFill>
              </a:rPr>
              <a:t>dolore</a:t>
            </a:r>
            <a:r>
              <a:rPr lang="es-EC" sz="1600" dirty="0">
                <a:solidFill>
                  <a:srgbClr val="5B5B5F"/>
                </a:solidFill>
              </a:rPr>
              <a:t> magna </a:t>
            </a:r>
            <a:r>
              <a:rPr lang="es-EC" sz="1600" dirty="0" err="1">
                <a:solidFill>
                  <a:srgbClr val="5B5B5F"/>
                </a:solidFill>
              </a:rPr>
              <a:t>aliqua</a:t>
            </a:r>
            <a:r>
              <a:rPr lang="es-EC" sz="1600" dirty="0">
                <a:solidFill>
                  <a:srgbClr val="5B5B5F"/>
                </a:solidFill>
              </a:rPr>
              <a:t>. Ut </a:t>
            </a:r>
            <a:r>
              <a:rPr lang="es-EC" sz="1600" dirty="0" err="1">
                <a:solidFill>
                  <a:srgbClr val="5B5B5F"/>
                </a:solidFill>
              </a:rPr>
              <a:t>enim</a:t>
            </a:r>
            <a:r>
              <a:rPr lang="es-EC" sz="1600" dirty="0">
                <a:solidFill>
                  <a:srgbClr val="5B5B5F"/>
                </a:solidFill>
              </a:rPr>
              <a:t> ad </a:t>
            </a:r>
            <a:r>
              <a:rPr lang="es-EC" sz="1600" dirty="0" err="1">
                <a:solidFill>
                  <a:srgbClr val="5B5B5F"/>
                </a:solidFill>
              </a:rPr>
              <a:t>minim</a:t>
            </a:r>
            <a:r>
              <a:rPr lang="es-EC" sz="1600" dirty="0">
                <a:solidFill>
                  <a:srgbClr val="5B5B5F"/>
                </a:solidFill>
              </a:rPr>
              <a:t> </a:t>
            </a:r>
            <a:r>
              <a:rPr lang="es-EC" sz="1600" dirty="0" err="1">
                <a:solidFill>
                  <a:srgbClr val="5B5B5F"/>
                </a:solidFill>
              </a:rPr>
              <a:t>veniam</a:t>
            </a:r>
            <a:r>
              <a:rPr lang="es-EC" sz="1600" dirty="0">
                <a:solidFill>
                  <a:srgbClr val="5B5B5F"/>
                </a:solidFill>
              </a:rPr>
              <a:t>, </a:t>
            </a:r>
            <a:r>
              <a:rPr lang="es-EC" sz="1600" dirty="0" err="1">
                <a:solidFill>
                  <a:srgbClr val="5B5B5F"/>
                </a:solidFill>
              </a:rPr>
              <a:t>quis</a:t>
            </a:r>
            <a:r>
              <a:rPr lang="es-EC" sz="1600" dirty="0">
                <a:solidFill>
                  <a:srgbClr val="5B5B5F"/>
                </a:solidFill>
              </a:rPr>
              <a:t> </a:t>
            </a:r>
            <a:r>
              <a:rPr lang="es-EC" sz="1600" dirty="0" err="1">
                <a:solidFill>
                  <a:srgbClr val="5B5B5F"/>
                </a:solidFill>
              </a:rPr>
              <a:t>nostrud</a:t>
            </a:r>
            <a:r>
              <a:rPr lang="es-EC" sz="1600" dirty="0">
                <a:solidFill>
                  <a:srgbClr val="5B5B5F"/>
                </a:solidFill>
              </a:rPr>
              <a:t> </a:t>
            </a:r>
            <a:r>
              <a:rPr lang="es-EC" sz="1600" dirty="0" err="1">
                <a:solidFill>
                  <a:srgbClr val="5B5B5F"/>
                </a:solidFill>
              </a:rPr>
              <a:t>exercitation</a:t>
            </a:r>
            <a:r>
              <a:rPr lang="es-EC" sz="1600" dirty="0">
                <a:solidFill>
                  <a:srgbClr val="5B5B5F"/>
                </a:solidFill>
              </a:rPr>
              <a:t> </a:t>
            </a:r>
            <a:r>
              <a:rPr lang="es-EC" sz="1600" dirty="0" err="1">
                <a:solidFill>
                  <a:srgbClr val="5B5B5F"/>
                </a:solidFill>
              </a:rPr>
              <a:t>ullamco</a:t>
            </a:r>
            <a:r>
              <a:rPr lang="es-EC" sz="1600" dirty="0">
                <a:solidFill>
                  <a:srgbClr val="5B5B5F"/>
                </a:solidFill>
              </a:rPr>
              <a:t> </a:t>
            </a:r>
            <a:r>
              <a:rPr lang="es-EC" sz="1600" dirty="0" err="1">
                <a:solidFill>
                  <a:srgbClr val="5B5B5F"/>
                </a:solidFill>
              </a:rPr>
              <a:t>laboris</a:t>
            </a:r>
            <a:r>
              <a:rPr lang="es-EC" sz="1600" dirty="0">
                <a:solidFill>
                  <a:srgbClr val="5B5B5F"/>
                </a:solidFill>
              </a:rPr>
              <a:t> </a:t>
            </a:r>
            <a:r>
              <a:rPr lang="es-EC" sz="1600" dirty="0" err="1">
                <a:solidFill>
                  <a:srgbClr val="5B5B5F"/>
                </a:solidFill>
              </a:rPr>
              <a:t>nisi</a:t>
            </a:r>
            <a:r>
              <a:rPr lang="es-EC" sz="1600" dirty="0">
                <a:solidFill>
                  <a:srgbClr val="5B5B5F"/>
                </a:solidFill>
              </a:rPr>
              <a:t> ut </a:t>
            </a:r>
            <a:r>
              <a:rPr lang="es-EC" sz="1600" dirty="0" err="1">
                <a:solidFill>
                  <a:srgbClr val="5B5B5F"/>
                </a:solidFill>
              </a:rPr>
              <a:t>aliquip</a:t>
            </a:r>
            <a:r>
              <a:rPr lang="es-EC" sz="1600" dirty="0">
                <a:solidFill>
                  <a:srgbClr val="5B5B5F"/>
                </a:solidFill>
              </a:rPr>
              <a:t> ex </a:t>
            </a:r>
            <a:r>
              <a:rPr lang="es-EC" sz="1600" dirty="0" err="1">
                <a:solidFill>
                  <a:srgbClr val="5B5B5F"/>
                </a:solidFill>
              </a:rPr>
              <a:t>ea</a:t>
            </a:r>
            <a:r>
              <a:rPr lang="es-EC" sz="1600" dirty="0">
                <a:solidFill>
                  <a:srgbClr val="5B5B5F"/>
                </a:solidFill>
              </a:rPr>
              <a:t> commodo</a:t>
            </a:r>
          </a:p>
          <a:p>
            <a:endParaRPr lang="es-EC" sz="1600" b="1" dirty="0">
              <a:solidFill>
                <a:srgbClr val="5B5B5F"/>
              </a:solidFill>
            </a:endParaRPr>
          </a:p>
          <a:p>
            <a:r>
              <a:rPr lang="es-EC" sz="1600" b="1" dirty="0" err="1">
                <a:solidFill>
                  <a:srgbClr val="5B5B5F"/>
                </a:solidFill>
              </a:rPr>
              <a:t>The</a:t>
            </a:r>
            <a:r>
              <a:rPr lang="es-EC" sz="1600" b="1" dirty="0">
                <a:solidFill>
                  <a:srgbClr val="5B5B5F"/>
                </a:solidFill>
              </a:rPr>
              <a:t> standard </a:t>
            </a:r>
            <a:r>
              <a:rPr lang="es-EC" sz="1600" b="1" dirty="0" err="1">
                <a:solidFill>
                  <a:srgbClr val="5B5B5F"/>
                </a:solidFill>
              </a:rPr>
              <a:t>Lorem</a:t>
            </a:r>
            <a:r>
              <a:rPr lang="es-EC" sz="1600" b="1" dirty="0">
                <a:solidFill>
                  <a:srgbClr val="5B5B5F"/>
                </a:solidFill>
              </a:rPr>
              <a:t> </a:t>
            </a:r>
            <a:r>
              <a:rPr lang="es-EC" sz="1600" b="1" dirty="0" err="1">
                <a:solidFill>
                  <a:srgbClr val="5B5B5F"/>
                </a:solidFill>
              </a:rPr>
              <a:t>Ipsum</a:t>
            </a:r>
            <a:r>
              <a:rPr lang="es-EC" sz="1600" b="1" dirty="0">
                <a:solidFill>
                  <a:srgbClr val="5B5B5F"/>
                </a:solidFill>
              </a:rPr>
              <a:t> </a:t>
            </a:r>
            <a:r>
              <a:rPr lang="es-EC" sz="1600" b="1" dirty="0" err="1">
                <a:solidFill>
                  <a:srgbClr val="5B5B5F"/>
                </a:solidFill>
              </a:rPr>
              <a:t>passage</a:t>
            </a:r>
            <a:r>
              <a:rPr lang="es-EC" sz="1600" b="1" dirty="0">
                <a:solidFill>
                  <a:srgbClr val="5B5B5F"/>
                </a:solidFill>
              </a:rPr>
              <a:t>, </a:t>
            </a:r>
            <a:r>
              <a:rPr lang="es-EC" sz="1600" b="1" dirty="0" err="1">
                <a:solidFill>
                  <a:srgbClr val="5B5B5F"/>
                </a:solidFill>
              </a:rPr>
              <a:t>used</a:t>
            </a:r>
            <a:r>
              <a:rPr lang="es-EC" sz="1600" b="1" dirty="0">
                <a:solidFill>
                  <a:srgbClr val="5B5B5F"/>
                </a:solidFill>
              </a:rPr>
              <a:t> </a:t>
            </a:r>
            <a:r>
              <a:rPr lang="es-EC" sz="1600" b="1" dirty="0" err="1">
                <a:solidFill>
                  <a:srgbClr val="5B5B5F"/>
                </a:solidFill>
              </a:rPr>
              <a:t>since</a:t>
            </a:r>
            <a:r>
              <a:rPr lang="es-EC" sz="1600" b="1" dirty="0">
                <a:solidFill>
                  <a:srgbClr val="5B5B5F"/>
                </a:solidFill>
              </a:rPr>
              <a:t> </a:t>
            </a:r>
            <a:r>
              <a:rPr lang="es-EC" sz="1600" b="1" dirty="0" err="1">
                <a:solidFill>
                  <a:srgbClr val="5B5B5F"/>
                </a:solidFill>
              </a:rPr>
              <a:t>the</a:t>
            </a:r>
            <a:r>
              <a:rPr lang="es-EC" sz="1600" b="1" dirty="0">
                <a:solidFill>
                  <a:srgbClr val="5B5B5F"/>
                </a:solidFill>
              </a:rPr>
              <a:t> 1500s</a:t>
            </a:r>
          </a:p>
          <a:p>
            <a:r>
              <a:rPr lang="es-EC" sz="1600" dirty="0" err="1">
                <a:solidFill>
                  <a:srgbClr val="5B5B5F"/>
                </a:solidFill>
              </a:rPr>
              <a:t>Lorem</a:t>
            </a:r>
            <a:r>
              <a:rPr lang="es-EC" sz="1600" dirty="0">
                <a:solidFill>
                  <a:srgbClr val="5B5B5F"/>
                </a:solidFill>
              </a:rPr>
              <a:t> </a:t>
            </a:r>
            <a:r>
              <a:rPr lang="es-EC" sz="1600" dirty="0" err="1">
                <a:solidFill>
                  <a:srgbClr val="5B5B5F"/>
                </a:solidFill>
              </a:rPr>
              <a:t>ipsum</a:t>
            </a:r>
            <a:r>
              <a:rPr lang="es-EC" sz="1600" dirty="0">
                <a:solidFill>
                  <a:srgbClr val="5B5B5F"/>
                </a:solidFill>
              </a:rPr>
              <a:t> dolor </a:t>
            </a:r>
            <a:r>
              <a:rPr lang="es-EC" sz="1600" dirty="0" err="1">
                <a:solidFill>
                  <a:srgbClr val="5B5B5F"/>
                </a:solidFill>
              </a:rPr>
              <a:t>sit</a:t>
            </a:r>
            <a:r>
              <a:rPr lang="es-EC" sz="1600" dirty="0">
                <a:solidFill>
                  <a:srgbClr val="5B5B5F"/>
                </a:solidFill>
              </a:rPr>
              <a:t> </a:t>
            </a:r>
            <a:r>
              <a:rPr lang="es-EC" sz="1600" dirty="0" err="1">
                <a:solidFill>
                  <a:srgbClr val="5B5B5F"/>
                </a:solidFill>
              </a:rPr>
              <a:t>amet</a:t>
            </a:r>
            <a:r>
              <a:rPr lang="es-EC" sz="1600" dirty="0">
                <a:solidFill>
                  <a:srgbClr val="5B5B5F"/>
                </a:solidFill>
              </a:rPr>
              <a:t>, </a:t>
            </a:r>
            <a:r>
              <a:rPr lang="es-EC" sz="1600" dirty="0" err="1">
                <a:solidFill>
                  <a:srgbClr val="5B5B5F"/>
                </a:solidFill>
              </a:rPr>
              <a:t>consectetur</a:t>
            </a:r>
            <a:r>
              <a:rPr lang="es-EC" sz="1600" dirty="0">
                <a:solidFill>
                  <a:srgbClr val="5B5B5F"/>
                </a:solidFill>
              </a:rPr>
              <a:t> </a:t>
            </a:r>
            <a:r>
              <a:rPr lang="es-EC" sz="1600" dirty="0" err="1">
                <a:solidFill>
                  <a:srgbClr val="5B5B5F"/>
                </a:solidFill>
              </a:rPr>
              <a:t>adipiscing</a:t>
            </a:r>
            <a:r>
              <a:rPr lang="es-EC" sz="1600" dirty="0">
                <a:solidFill>
                  <a:srgbClr val="5B5B5F"/>
                </a:solidFill>
              </a:rPr>
              <a:t> </a:t>
            </a:r>
            <a:r>
              <a:rPr lang="es-EC" sz="1600" dirty="0" err="1">
                <a:solidFill>
                  <a:srgbClr val="5B5B5F"/>
                </a:solidFill>
              </a:rPr>
              <a:t>elit</a:t>
            </a:r>
            <a:r>
              <a:rPr lang="es-EC" sz="1600" dirty="0">
                <a:solidFill>
                  <a:srgbClr val="5B5B5F"/>
                </a:solidFill>
              </a:rPr>
              <a:t>, sed do </a:t>
            </a:r>
            <a:r>
              <a:rPr lang="es-EC" sz="1600" dirty="0" err="1">
                <a:solidFill>
                  <a:srgbClr val="5B5B5F"/>
                </a:solidFill>
              </a:rPr>
              <a:t>eiusmod</a:t>
            </a:r>
            <a:r>
              <a:rPr lang="es-EC" sz="1600" dirty="0">
                <a:solidFill>
                  <a:srgbClr val="5B5B5F"/>
                </a:solidFill>
              </a:rPr>
              <a:t> </a:t>
            </a:r>
            <a:r>
              <a:rPr lang="es-EC" sz="1600" dirty="0" err="1">
                <a:solidFill>
                  <a:srgbClr val="5B5B5F"/>
                </a:solidFill>
              </a:rPr>
              <a:t>tempor</a:t>
            </a:r>
            <a:r>
              <a:rPr lang="es-EC" sz="1600" dirty="0">
                <a:solidFill>
                  <a:srgbClr val="5B5B5F"/>
                </a:solidFill>
              </a:rPr>
              <a:t> </a:t>
            </a:r>
            <a:r>
              <a:rPr lang="es-EC" sz="1600" dirty="0" err="1">
                <a:solidFill>
                  <a:srgbClr val="5B5B5F"/>
                </a:solidFill>
              </a:rPr>
              <a:t>incididunt</a:t>
            </a:r>
            <a:r>
              <a:rPr lang="es-EC" sz="1600" dirty="0">
                <a:solidFill>
                  <a:srgbClr val="5B5B5F"/>
                </a:solidFill>
              </a:rPr>
              <a:t> ut labore et </a:t>
            </a:r>
            <a:r>
              <a:rPr lang="es-EC" sz="1600" dirty="0" err="1">
                <a:solidFill>
                  <a:srgbClr val="5B5B5F"/>
                </a:solidFill>
              </a:rPr>
              <a:t>dolore</a:t>
            </a:r>
            <a:r>
              <a:rPr lang="es-EC" sz="1600" dirty="0">
                <a:solidFill>
                  <a:srgbClr val="5B5B5F"/>
                </a:solidFill>
              </a:rPr>
              <a:t> magna </a:t>
            </a:r>
            <a:r>
              <a:rPr lang="es-EC" sz="1600" dirty="0" err="1">
                <a:solidFill>
                  <a:srgbClr val="5B5B5F"/>
                </a:solidFill>
              </a:rPr>
              <a:t>aliqua</a:t>
            </a:r>
            <a:r>
              <a:rPr lang="es-EC" sz="1600" dirty="0">
                <a:solidFill>
                  <a:srgbClr val="5B5B5F"/>
                </a:solidFill>
              </a:rPr>
              <a:t>. Ut </a:t>
            </a:r>
            <a:r>
              <a:rPr lang="es-EC" sz="1600" dirty="0" err="1">
                <a:solidFill>
                  <a:srgbClr val="5B5B5F"/>
                </a:solidFill>
              </a:rPr>
              <a:t>enim</a:t>
            </a:r>
            <a:r>
              <a:rPr lang="es-EC" sz="1600" dirty="0">
                <a:solidFill>
                  <a:srgbClr val="5B5B5F"/>
                </a:solidFill>
              </a:rPr>
              <a:t> ad </a:t>
            </a:r>
            <a:r>
              <a:rPr lang="es-EC" sz="1600" dirty="0" err="1">
                <a:solidFill>
                  <a:srgbClr val="5B5B5F"/>
                </a:solidFill>
              </a:rPr>
              <a:t>minim</a:t>
            </a:r>
            <a:r>
              <a:rPr lang="es-EC" sz="1600" dirty="0">
                <a:solidFill>
                  <a:srgbClr val="5B5B5F"/>
                </a:solidFill>
              </a:rPr>
              <a:t> </a:t>
            </a:r>
            <a:r>
              <a:rPr lang="es-EC" sz="1600" dirty="0" err="1">
                <a:solidFill>
                  <a:srgbClr val="5B5B5F"/>
                </a:solidFill>
              </a:rPr>
              <a:t>veniam</a:t>
            </a:r>
            <a:r>
              <a:rPr lang="es-EC" sz="1600" dirty="0">
                <a:solidFill>
                  <a:srgbClr val="5B5B5F"/>
                </a:solidFill>
              </a:rPr>
              <a:t>, </a:t>
            </a:r>
            <a:r>
              <a:rPr lang="es-EC" sz="1600" dirty="0" err="1">
                <a:solidFill>
                  <a:srgbClr val="5B5B5F"/>
                </a:solidFill>
              </a:rPr>
              <a:t>quis</a:t>
            </a:r>
            <a:r>
              <a:rPr lang="es-EC" sz="1600" dirty="0">
                <a:solidFill>
                  <a:srgbClr val="5B5B5F"/>
                </a:solidFill>
              </a:rPr>
              <a:t> </a:t>
            </a:r>
            <a:r>
              <a:rPr lang="es-EC" sz="1600" dirty="0" err="1">
                <a:solidFill>
                  <a:srgbClr val="5B5B5F"/>
                </a:solidFill>
              </a:rPr>
              <a:t>nostrud</a:t>
            </a:r>
            <a:r>
              <a:rPr lang="es-EC" sz="1600" dirty="0">
                <a:solidFill>
                  <a:srgbClr val="5B5B5F"/>
                </a:solidFill>
              </a:rPr>
              <a:t> </a:t>
            </a:r>
            <a:r>
              <a:rPr lang="es-EC" sz="1600" dirty="0" err="1">
                <a:solidFill>
                  <a:srgbClr val="5B5B5F"/>
                </a:solidFill>
              </a:rPr>
              <a:t>exercitation</a:t>
            </a:r>
            <a:r>
              <a:rPr lang="es-EC" sz="1600" dirty="0">
                <a:solidFill>
                  <a:srgbClr val="5B5B5F"/>
                </a:solidFill>
              </a:rPr>
              <a:t> </a:t>
            </a:r>
            <a:r>
              <a:rPr lang="es-EC" sz="1600" dirty="0" err="1">
                <a:solidFill>
                  <a:srgbClr val="5B5B5F"/>
                </a:solidFill>
              </a:rPr>
              <a:t>ullamco</a:t>
            </a:r>
            <a:r>
              <a:rPr lang="es-EC" sz="1600" dirty="0">
                <a:solidFill>
                  <a:srgbClr val="5B5B5F"/>
                </a:solidFill>
              </a:rPr>
              <a:t> </a:t>
            </a:r>
            <a:r>
              <a:rPr lang="es-EC" sz="1600" dirty="0" err="1">
                <a:solidFill>
                  <a:srgbClr val="5B5B5F"/>
                </a:solidFill>
              </a:rPr>
              <a:t>laboris</a:t>
            </a:r>
            <a:r>
              <a:rPr lang="es-EC" sz="1600" dirty="0">
                <a:solidFill>
                  <a:srgbClr val="5B5B5F"/>
                </a:solidFill>
              </a:rPr>
              <a:t> </a:t>
            </a:r>
            <a:r>
              <a:rPr lang="es-EC" sz="1600" dirty="0" err="1">
                <a:solidFill>
                  <a:srgbClr val="5B5B5F"/>
                </a:solidFill>
              </a:rPr>
              <a:t>nisi</a:t>
            </a:r>
            <a:r>
              <a:rPr lang="es-EC" sz="1600" dirty="0">
                <a:solidFill>
                  <a:srgbClr val="5B5B5F"/>
                </a:solidFill>
              </a:rPr>
              <a:t> ut </a:t>
            </a:r>
            <a:r>
              <a:rPr lang="es-EC" sz="1600" dirty="0" err="1">
                <a:solidFill>
                  <a:srgbClr val="5B5B5F"/>
                </a:solidFill>
              </a:rPr>
              <a:t>aliquip</a:t>
            </a:r>
            <a:r>
              <a:rPr lang="es-EC" sz="1600" dirty="0">
                <a:solidFill>
                  <a:srgbClr val="5B5B5F"/>
                </a:solidFill>
              </a:rPr>
              <a:t> ex </a:t>
            </a:r>
            <a:r>
              <a:rPr lang="es-EC" sz="1600" dirty="0" err="1">
                <a:solidFill>
                  <a:srgbClr val="5B5B5F"/>
                </a:solidFill>
              </a:rPr>
              <a:t>ea</a:t>
            </a:r>
            <a:r>
              <a:rPr lang="es-EC" sz="1600" dirty="0">
                <a:solidFill>
                  <a:srgbClr val="5B5B5F"/>
                </a:solidFill>
              </a:rPr>
              <a:t> commodo</a:t>
            </a:r>
          </a:p>
        </p:txBody>
      </p:sp>
      <p:sp>
        <p:nvSpPr>
          <p:cNvPr id="17" name="Elipse 16"/>
          <p:cNvSpPr/>
          <p:nvPr/>
        </p:nvSpPr>
        <p:spPr>
          <a:xfrm>
            <a:off x="4815402" y="3085278"/>
            <a:ext cx="164460" cy="164460"/>
          </a:xfrm>
          <a:prstGeom prst="ellipse">
            <a:avLst/>
          </a:prstGeom>
          <a:solidFill>
            <a:srgbClr val="0078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8" name="Elipse 17"/>
          <p:cNvSpPr/>
          <p:nvPr/>
        </p:nvSpPr>
        <p:spPr>
          <a:xfrm>
            <a:off x="4815402" y="4289238"/>
            <a:ext cx="164460" cy="164460"/>
          </a:xfrm>
          <a:prstGeom prst="ellipse">
            <a:avLst/>
          </a:prstGeom>
          <a:solidFill>
            <a:srgbClr val="0078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9" name="Elipse 18"/>
          <p:cNvSpPr/>
          <p:nvPr/>
        </p:nvSpPr>
        <p:spPr>
          <a:xfrm>
            <a:off x="4815402" y="5475546"/>
            <a:ext cx="164460" cy="164460"/>
          </a:xfrm>
          <a:prstGeom prst="ellipse">
            <a:avLst/>
          </a:prstGeom>
          <a:solidFill>
            <a:srgbClr val="0078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20" name="Imagen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0853292" y="-1338708"/>
            <a:ext cx="2677416" cy="2677416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884" y="531875"/>
            <a:ext cx="5740031" cy="394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5503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: esquinas diagonales redondeadas 3">
            <a:extLst>
              <a:ext uri="{FF2B5EF4-FFF2-40B4-BE49-F238E27FC236}">
                <a16:creationId xmlns:a16="http://schemas.microsoft.com/office/drawing/2014/main" id="{FB66E631-BB56-88B5-9CB8-29E462F55192}"/>
              </a:ext>
            </a:extLst>
          </p:cNvPr>
          <p:cNvSpPr/>
          <p:nvPr/>
        </p:nvSpPr>
        <p:spPr>
          <a:xfrm>
            <a:off x="0" y="5384800"/>
            <a:ext cx="12192000" cy="1473200"/>
          </a:xfrm>
          <a:prstGeom prst="round2DiagRect">
            <a:avLst/>
          </a:prstGeom>
          <a:solidFill>
            <a:srgbClr val="00785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5" name="Rectángulo redondeado 8">
            <a:extLst>
              <a:ext uri="{FF2B5EF4-FFF2-40B4-BE49-F238E27FC236}">
                <a16:creationId xmlns:a16="http://schemas.microsoft.com/office/drawing/2014/main" id="{444C7328-4E11-AE82-F807-876D5B03B012}"/>
              </a:ext>
            </a:extLst>
          </p:cNvPr>
          <p:cNvSpPr/>
          <p:nvPr/>
        </p:nvSpPr>
        <p:spPr>
          <a:xfrm>
            <a:off x="8228023" y="556698"/>
            <a:ext cx="3500427" cy="35030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917AAD2B-DECB-EE0D-16E9-300DD1B6ED94}"/>
              </a:ext>
            </a:extLst>
          </p:cNvPr>
          <p:cNvSpPr txBox="1"/>
          <p:nvPr/>
        </p:nvSpPr>
        <p:spPr>
          <a:xfrm>
            <a:off x="8458268" y="599222"/>
            <a:ext cx="31510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200" dirty="0">
                <a:latin typeface="Visby CF" pitchFamily="50" charset="0"/>
              </a:rPr>
              <a:t>TITULAR DE LAS IMAGENES</a:t>
            </a:r>
            <a:endParaRPr lang="es-EC" sz="1200" dirty="0">
              <a:latin typeface="Visby CF" pitchFamily="50" charset="0"/>
            </a:endParaRPr>
          </a:p>
        </p:txBody>
      </p:sp>
      <p:sp>
        <p:nvSpPr>
          <p:cNvPr id="19" name="Forma libre: forma 18">
            <a:extLst>
              <a:ext uri="{FF2B5EF4-FFF2-40B4-BE49-F238E27FC236}">
                <a16:creationId xmlns:a16="http://schemas.microsoft.com/office/drawing/2014/main" id="{DEFBD1F1-2289-9212-515E-9854B989A650}"/>
              </a:ext>
            </a:extLst>
          </p:cNvPr>
          <p:cNvSpPr/>
          <p:nvPr/>
        </p:nvSpPr>
        <p:spPr>
          <a:xfrm rot="5400000">
            <a:off x="2002580" y="2806716"/>
            <a:ext cx="703363" cy="3151061"/>
          </a:xfrm>
          <a:custGeom>
            <a:avLst/>
            <a:gdLst>
              <a:gd name="connsiteX0" fmla="*/ 0 w 703363"/>
              <a:gd name="connsiteY0" fmla="*/ 3151061 h 3151061"/>
              <a:gd name="connsiteX1" fmla="*/ 0 w 703363"/>
              <a:gd name="connsiteY1" fmla="*/ 0 h 3151061"/>
              <a:gd name="connsiteX2" fmla="*/ 178180 w 703363"/>
              <a:gd name="connsiteY2" fmla="*/ 0 h 3151061"/>
              <a:gd name="connsiteX3" fmla="*/ 284019 w 703363"/>
              <a:gd name="connsiteY3" fmla="*/ 10669 h 3151061"/>
              <a:gd name="connsiteX4" fmla="*/ 692693 w 703363"/>
              <a:gd name="connsiteY4" fmla="*/ 419344 h 3151061"/>
              <a:gd name="connsiteX5" fmla="*/ 703363 w 703363"/>
              <a:gd name="connsiteY5" fmla="*/ 525182 h 3151061"/>
              <a:gd name="connsiteX6" fmla="*/ 703363 w 703363"/>
              <a:gd name="connsiteY6" fmla="*/ 2625878 h 3151061"/>
              <a:gd name="connsiteX7" fmla="*/ 692693 w 703363"/>
              <a:gd name="connsiteY7" fmla="*/ 2731717 h 3151061"/>
              <a:gd name="connsiteX8" fmla="*/ 178175 w 703363"/>
              <a:gd name="connsiteY8" fmla="*/ 3151061 h 3151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3363" h="3151061">
                <a:moveTo>
                  <a:pt x="0" y="3151061"/>
                </a:moveTo>
                <a:lnTo>
                  <a:pt x="0" y="0"/>
                </a:lnTo>
                <a:lnTo>
                  <a:pt x="178180" y="0"/>
                </a:lnTo>
                <a:lnTo>
                  <a:pt x="284019" y="10669"/>
                </a:lnTo>
                <a:cubicBezTo>
                  <a:pt x="489150" y="52645"/>
                  <a:pt x="650717" y="214213"/>
                  <a:pt x="692693" y="419344"/>
                </a:cubicBezTo>
                <a:lnTo>
                  <a:pt x="703363" y="525182"/>
                </a:lnTo>
                <a:lnTo>
                  <a:pt x="703363" y="2625878"/>
                </a:lnTo>
                <a:lnTo>
                  <a:pt x="692693" y="2731717"/>
                </a:lnTo>
                <a:cubicBezTo>
                  <a:pt x="643721" y="2971036"/>
                  <a:pt x="431972" y="3151061"/>
                  <a:pt x="178175" y="315106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EC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266655D5-3334-3661-BB62-DC5415F82927}"/>
              </a:ext>
            </a:extLst>
          </p:cNvPr>
          <p:cNvSpPr txBox="1"/>
          <p:nvPr/>
        </p:nvSpPr>
        <p:spPr>
          <a:xfrm>
            <a:off x="955675" y="4092443"/>
            <a:ext cx="279717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solidFill>
                  <a:srgbClr val="5B5B5F"/>
                </a:solidFill>
                <a:latin typeface="Visby CF Bold" pitchFamily="50" charset="0"/>
              </a:rPr>
              <a:t>Gráfico 1. </a:t>
            </a:r>
            <a:r>
              <a:rPr lang="es-ES" sz="1100" dirty="0" err="1">
                <a:solidFill>
                  <a:srgbClr val="5B5B5F"/>
                </a:solidFill>
                <a:latin typeface="Visby CF Bold" pitchFamily="50" charset="0"/>
              </a:rPr>
              <a:t>Lorem</a:t>
            </a:r>
            <a:r>
              <a:rPr lang="es-ES" sz="1100" dirty="0">
                <a:solidFill>
                  <a:srgbClr val="5B5B5F"/>
                </a:solidFill>
                <a:latin typeface="Visby CF Bold" pitchFamily="50" charset="0"/>
              </a:rPr>
              <a:t> </a:t>
            </a:r>
            <a:r>
              <a:rPr lang="es-ES" sz="1100" dirty="0" err="1">
                <a:solidFill>
                  <a:srgbClr val="5B5B5F"/>
                </a:solidFill>
                <a:latin typeface="Visby CF Bold" pitchFamily="50" charset="0"/>
              </a:rPr>
              <a:t>impsum</a:t>
            </a:r>
            <a:r>
              <a:rPr lang="es-ES" sz="1100" dirty="0">
                <a:solidFill>
                  <a:srgbClr val="5B5B5F"/>
                </a:solidFill>
                <a:latin typeface="Visby CF Bold" pitchFamily="50" charset="0"/>
              </a:rPr>
              <a:t> </a:t>
            </a:r>
            <a:r>
              <a:rPr lang="en-US" sz="11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Lorem ipsum dolor sit </a:t>
            </a:r>
            <a:r>
              <a:rPr lang="en-US" sz="11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amet</a:t>
            </a:r>
            <a:r>
              <a:rPr lang="en-US" sz="11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US" sz="11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consectetur</a:t>
            </a:r>
            <a:r>
              <a:rPr lang="en-US" sz="11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sz="11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adipiscing</a:t>
            </a:r>
            <a:r>
              <a:rPr lang="en-US" sz="11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sz="11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elit</a:t>
            </a:r>
            <a:r>
              <a:rPr lang="en-US" sz="11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sed do </a:t>
            </a:r>
            <a:r>
              <a:rPr lang="en-US" sz="11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eiusmod</a:t>
            </a:r>
            <a:r>
              <a:rPr lang="en-US" sz="11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sz="11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tempor</a:t>
            </a:r>
            <a:r>
              <a:rPr lang="en-US" sz="11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sz="11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incididunt</a:t>
            </a:r>
            <a:endParaRPr lang="es-EC" sz="1100" dirty="0">
              <a:solidFill>
                <a:srgbClr val="5B5B5F"/>
              </a:solidFill>
              <a:latin typeface="Visby CF Bold" pitchFamily="50" charset="0"/>
            </a:endParaRPr>
          </a:p>
        </p:txBody>
      </p:sp>
      <p:sp>
        <p:nvSpPr>
          <p:cNvPr id="55" name="Forma libre: forma 54">
            <a:extLst>
              <a:ext uri="{FF2B5EF4-FFF2-40B4-BE49-F238E27FC236}">
                <a16:creationId xmlns:a16="http://schemas.microsoft.com/office/drawing/2014/main" id="{AC4B7476-5D02-1BD5-CA90-FE60D3BE824D}"/>
              </a:ext>
            </a:extLst>
          </p:cNvPr>
          <p:cNvSpPr/>
          <p:nvPr/>
        </p:nvSpPr>
        <p:spPr>
          <a:xfrm rot="5400000">
            <a:off x="694218" y="1498355"/>
            <a:ext cx="3320087" cy="3151062"/>
          </a:xfrm>
          <a:custGeom>
            <a:avLst/>
            <a:gdLst>
              <a:gd name="connsiteX0" fmla="*/ 3320086 w 3320087"/>
              <a:gd name="connsiteY0" fmla="*/ 2625879 h 3151062"/>
              <a:gd name="connsiteX1" fmla="*/ 3320086 w 3320087"/>
              <a:gd name="connsiteY1" fmla="*/ 525183 h 3151062"/>
              <a:gd name="connsiteX2" fmla="*/ 3320087 w 3320087"/>
              <a:gd name="connsiteY2" fmla="*/ 525188 h 3151062"/>
              <a:gd name="connsiteX3" fmla="*/ 3320087 w 3320087"/>
              <a:gd name="connsiteY3" fmla="*/ 2625874 h 3151062"/>
              <a:gd name="connsiteX4" fmla="*/ 0 w 3320087"/>
              <a:gd name="connsiteY4" fmla="*/ 2625874 h 3151062"/>
              <a:gd name="connsiteX5" fmla="*/ 0 w 3320087"/>
              <a:gd name="connsiteY5" fmla="*/ 525188 h 3151062"/>
              <a:gd name="connsiteX6" fmla="*/ 525188 w 3320087"/>
              <a:gd name="connsiteY6" fmla="*/ 0 h 3151062"/>
              <a:gd name="connsiteX7" fmla="*/ 2616724 w 3320087"/>
              <a:gd name="connsiteY7" fmla="*/ 0 h 3151062"/>
              <a:gd name="connsiteX8" fmla="*/ 2616724 w 3320087"/>
              <a:gd name="connsiteY8" fmla="*/ 3151062 h 3151062"/>
              <a:gd name="connsiteX9" fmla="*/ 525188 w 3320087"/>
              <a:gd name="connsiteY9" fmla="*/ 3151062 h 3151062"/>
              <a:gd name="connsiteX10" fmla="*/ 0 w 3320087"/>
              <a:gd name="connsiteY10" fmla="*/ 2625874 h 3151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320087" h="3151062">
                <a:moveTo>
                  <a:pt x="3320086" y="2625879"/>
                </a:moveTo>
                <a:lnTo>
                  <a:pt x="3320086" y="525183"/>
                </a:lnTo>
                <a:lnTo>
                  <a:pt x="3320087" y="525188"/>
                </a:lnTo>
                <a:lnTo>
                  <a:pt x="3320087" y="2625874"/>
                </a:lnTo>
                <a:close/>
                <a:moveTo>
                  <a:pt x="0" y="2625874"/>
                </a:moveTo>
                <a:lnTo>
                  <a:pt x="0" y="525188"/>
                </a:lnTo>
                <a:cubicBezTo>
                  <a:pt x="0" y="235135"/>
                  <a:pt x="235135" y="0"/>
                  <a:pt x="525188" y="0"/>
                </a:cubicBezTo>
                <a:lnTo>
                  <a:pt x="2616724" y="0"/>
                </a:lnTo>
                <a:lnTo>
                  <a:pt x="2616724" y="3151062"/>
                </a:lnTo>
                <a:lnTo>
                  <a:pt x="525188" y="3151062"/>
                </a:lnTo>
                <a:cubicBezTo>
                  <a:pt x="235135" y="3151062"/>
                  <a:pt x="0" y="2915927"/>
                  <a:pt x="0" y="2625874"/>
                </a:cubicBezTo>
                <a:close/>
              </a:path>
            </a:pathLst>
          </a:custGeom>
          <a:blipFill dpi="0" rotWithShape="0"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EC" dirty="0"/>
          </a:p>
        </p:txBody>
      </p:sp>
      <p:sp>
        <p:nvSpPr>
          <p:cNvPr id="56" name="Forma libre: forma 55">
            <a:extLst>
              <a:ext uri="{FF2B5EF4-FFF2-40B4-BE49-F238E27FC236}">
                <a16:creationId xmlns:a16="http://schemas.microsoft.com/office/drawing/2014/main" id="{B5575104-3706-86D2-CD51-6AF88878431E}"/>
              </a:ext>
            </a:extLst>
          </p:cNvPr>
          <p:cNvSpPr/>
          <p:nvPr/>
        </p:nvSpPr>
        <p:spPr>
          <a:xfrm rot="5400000">
            <a:off x="5744320" y="2806717"/>
            <a:ext cx="703363" cy="3151061"/>
          </a:xfrm>
          <a:custGeom>
            <a:avLst/>
            <a:gdLst>
              <a:gd name="connsiteX0" fmla="*/ 0 w 703363"/>
              <a:gd name="connsiteY0" fmla="*/ 3151061 h 3151061"/>
              <a:gd name="connsiteX1" fmla="*/ 0 w 703363"/>
              <a:gd name="connsiteY1" fmla="*/ 0 h 3151061"/>
              <a:gd name="connsiteX2" fmla="*/ 178180 w 703363"/>
              <a:gd name="connsiteY2" fmla="*/ 0 h 3151061"/>
              <a:gd name="connsiteX3" fmla="*/ 284019 w 703363"/>
              <a:gd name="connsiteY3" fmla="*/ 10669 h 3151061"/>
              <a:gd name="connsiteX4" fmla="*/ 692693 w 703363"/>
              <a:gd name="connsiteY4" fmla="*/ 419344 h 3151061"/>
              <a:gd name="connsiteX5" fmla="*/ 703363 w 703363"/>
              <a:gd name="connsiteY5" fmla="*/ 525182 h 3151061"/>
              <a:gd name="connsiteX6" fmla="*/ 703363 w 703363"/>
              <a:gd name="connsiteY6" fmla="*/ 2625878 h 3151061"/>
              <a:gd name="connsiteX7" fmla="*/ 692693 w 703363"/>
              <a:gd name="connsiteY7" fmla="*/ 2731717 h 3151061"/>
              <a:gd name="connsiteX8" fmla="*/ 178175 w 703363"/>
              <a:gd name="connsiteY8" fmla="*/ 3151061 h 3151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3363" h="3151061">
                <a:moveTo>
                  <a:pt x="0" y="3151061"/>
                </a:moveTo>
                <a:lnTo>
                  <a:pt x="0" y="0"/>
                </a:lnTo>
                <a:lnTo>
                  <a:pt x="178180" y="0"/>
                </a:lnTo>
                <a:lnTo>
                  <a:pt x="284019" y="10669"/>
                </a:lnTo>
                <a:cubicBezTo>
                  <a:pt x="489150" y="52645"/>
                  <a:pt x="650717" y="214213"/>
                  <a:pt x="692693" y="419344"/>
                </a:cubicBezTo>
                <a:lnTo>
                  <a:pt x="703363" y="525182"/>
                </a:lnTo>
                <a:lnTo>
                  <a:pt x="703363" y="2625878"/>
                </a:lnTo>
                <a:lnTo>
                  <a:pt x="692693" y="2731717"/>
                </a:lnTo>
                <a:cubicBezTo>
                  <a:pt x="643721" y="2971036"/>
                  <a:pt x="431972" y="3151061"/>
                  <a:pt x="178175" y="315106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EC"/>
          </a:p>
        </p:txBody>
      </p:sp>
      <p:sp>
        <p:nvSpPr>
          <p:cNvPr id="57" name="CuadroTexto 56">
            <a:extLst>
              <a:ext uri="{FF2B5EF4-FFF2-40B4-BE49-F238E27FC236}">
                <a16:creationId xmlns:a16="http://schemas.microsoft.com/office/drawing/2014/main" id="{21F26201-F49F-97BC-FCDE-A1BB68DC618C}"/>
              </a:ext>
            </a:extLst>
          </p:cNvPr>
          <p:cNvSpPr txBox="1"/>
          <p:nvPr/>
        </p:nvSpPr>
        <p:spPr>
          <a:xfrm>
            <a:off x="4697415" y="4092444"/>
            <a:ext cx="279717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solidFill>
                  <a:srgbClr val="5B5B5F"/>
                </a:solidFill>
                <a:latin typeface="Visby CF Bold" pitchFamily="50" charset="0"/>
              </a:rPr>
              <a:t>Gráfico 1. </a:t>
            </a:r>
            <a:r>
              <a:rPr lang="es-ES" sz="1100" dirty="0" err="1">
                <a:solidFill>
                  <a:srgbClr val="5B5B5F"/>
                </a:solidFill>
                <a:latin typeface="Visby CF Bold" pitchFamily="50" charset="0"/>
              </a:rPr>
              <a:t>Lorem</a:t>
            </a:r>
            <a:r>
              <a:rPr lang="es-ES" sz="1100" dirty="0">
                <a:solidFill>
                  <a:srgbClr val="5B5B5F"/>
                </a:solidFill>
                <a:latin typeface="Visby CF Bold" pitchFamily="50" charset="0"/>
              </a:rPr>
              <a:t> </a:t>
            </a:r>
            <a:r>
              <a:rPr lang="es-ES" sz="1100" dirty="0" err="1">
                <a:solidFill>
                  <a:srgbClr val="5B5B5F"/>
                </a:solidFill>
                <a:latin typeface="Visby CF Bold" pitchFamily="50" charset="0"/>
              </a:rPr>
              <a:t>impsum</a:t>
            </a:r>
            <a:r>
              <a:rPr lang="es-ES" sz="1100" dirty="0">
                <a:solidFill>
                  <a:srgbClr val="5B5B5F"/>
                </a:solidFill>
                <a:latin typeface="Visby CF Bold" pitchFamily="50" charset="0"/>
              </a:rPr>
              <a:t> </a:t>
            </a:r>
            <a:r>
              <a:rPr lang="en-US" sz="11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Lorem ipsum dolor sit </a:t>
            </a:r>
            <a:r>
              <a:rPr lang="en-US" sz="11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amet</a:t>
            </a:r>
            <a:r>
              <a:rPr lang="en-US" sz="11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US" sz="11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consectetur</a:t>
            </a:r>
            <a:r>
              <a:rPr lang="en-US" sz="11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sz="11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adipiscing</a:t>
            </a:r>
            <a:r>
              <a:rPr lang="en-US" sz="11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sz="11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elit</a:t>
            </a:r>
            <a:r>
              <a:rPr lang="en-US" sz="11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sed do </a:t>
            </a:r>
            <a:r>
              <a:rPr lang="en-US" sz="11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eiusmod</a:t>
            </a:r>
            <a:r>
              <a:rPr lang="en-US" sz="11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sz="11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tempor</a:t>
            </a:r>
            <a:r>
              <a:rPr lang="en-US" sz="11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sz="11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incididunt</a:t>
            </a:r>
            <a:endParaRPr lang="es-EC" sz="1100" dirty="0">
              <a:solidFill>
                <a:srgbClr val="5B5B5F"/>
              </a:solidFill>
              <a:latin typeface="Visby CF Bold" pitchFamily="50" charset="0"/>
            </a:endParaRPr>
          </a:p>
        </p:txBody>
      </p:sp>
      <p:sp>
        <p:nvSpPr>
          <p:cNvPr id="58" name="Forma libre: forma 57">
            <a:extLst>
              <a:ext uri="{FF2B5EF4-FFF2-40B4-BE49-F238E27FC236}">
                <a16:creationId xmlns:a16="http://schemas.microsoft.com/office/drawing/2014/main" id="{0143BD50-0B5A-888B-B73B-D6AD3FF090D2}"/>
              </a:ext>
            </a:extLst>
          </p:cNvPr>
          <p:cNvSpPr/>
          <p:nvPr/>
        </p:nvSpPr>
        <p:spPr>
          <a:xfrm rot="5400000">
            <a:off x="4435958" y="1498356"/>
            <a:ext cx="3320087" cy="3151062"/>
          </a:xfrm>
          <a:custGeom>
            <a:avLst/>
            <a:gdLst>
              <a:gd name="connsiteX0" fmla="*/ 3320086 w 3320087"/>
              <a:gd name="connsiteY0" fmla="*/ 2625879 h 3151062"/>
              <a:gd name="connsiteX1" fmla="*/ 3320086 w 3320087"/>
              <a:gd name="connsiteY1" fmla="*/ 525183 h 3151062"/>
              <a:gd name="connsiteX2" fmla="*/ 3320087 w 3320087"/>
              <a:gd name="connsiteY2" fmla="*/ 525188 h 3151062"/>
              <a:gd name="connsiteX3" fmla="*/ 3320087 w 3320087"/>
              <a:gd name="connsiteY3" fmla="*/ 2625874 h 3151062"/>
              <a:gd name="connsiteX4" fmla="*/ 0 w 3320087"/>
              <a:gd name="connsiteY4" fmla="*/ 2625874 h 3151062"/>
              <a:gd name="connsiteX5" fmla="*/ 0 w 3320087"/>
              <a:gd name="connsiteY5" fmla="*/ 525188 h 3151062"/>
              <a:gd name="connsiteX6" fmla="*/ 525188 w 3320087"/>
              <a:gd name="connsiteY6" fmla="*/ 0 h 3151062"/>
              <a:gd name="connsiteX7" fmla="*/ 2616724 w 3320087"/>
              <a:gd name="connsiteY7" fmla="*/ 0 h 3151062"/>
              <a:gd name="connsiteX8" fmla="*/ 2616724 w 3320087"/>
              <a:gd name="connsiteY8" fmla="*/ 3151062 h 3151062"/>
              <a:gd name="connsiteX9" fmla="*/ 525188 w 3320087"/>
              <a:gd name="connsiteY9" fmla="*/ 3151062 h 3151062"/>
              <a:gd name="connsiteX10" fmla="*/ 0 w 3320087"/>
              <a:gd name="connsiteY10" fmla="*/ 2625874 h 3151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320087" h="3151062">
                <a:moveTo>
                  <a:pt x="3320086" y="2625879"/>
                </a:moveTo>
                <a:lnTo>
                  <a:pt x="3320086" y="525183"/>
                </a:lnTo>
                <a:lnTo>
                  <a:pt x="3320087" y="525188"/>
                </a:lnTo>
                <a:lnTo>
                  <a:pt x="3320087" y="2625874"/>
                </a:lnTo>
                <a:close/>
                <a:moveTo>
                  <a:pt x="0" y="2625874"/>
                </a:moveTo>
                <a:lnTo>
                  <a:pt x="0" y="525188"/>
                </a:lnTo>
                <a:cubicBezTo>
                  <a:pt x="0" y="235135"/>
                  <a:pt x="235135" y="0"/>
                  <a:pt x="525188" y="0"/>
                </a:cubicBezTo>
                <a:lnTo>
                  <a:pt x="2616724" y="0"/>
                </a:lnTo>
                <a:lnTo>
                  <a:pt x="2616724" y="3151062"/>
                </a:lnTo>
                <a:lnTo>
                  <a:pt x="525188" y="3151062"/>
                </a:lnTo>
                <a:cubicBezTo>
                  <a:pt x="235135" y="3151062"/>
                  <a:pt x="0" y="2915927"/>
                  <a:pt x="0" y="2625874"/>
                </a:cubicBezTo>
                <a:close/>
              </a:path>
            </a:pathLst>
          </a:custGeom>
          <a:blipFill dpi="0" rotWithShape="0"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EC" dirty="0"/>
          </a:p>
        </p:txBody>
      </p:sp>
      <p:sp>
        <p:nvSpPr>
          <p:cNvPr id="59" name="Forma libre: forma 58">
            <a:extLst>
              <a:ext uri="{FF2B5EF4-FFF2-40B4-BE49-F238E27FC236}">
                <a16:creationId xmlns:a16="http://schemas.microsoft.com/office/drawing/2014/main" id="{48B66A79-9393-3D99-BAAE-61675FCE49D1}"/>
              </a:ext>
            </a:extLst>
          </p:cNvPr>
          <p:cNvSpPr/>
          <p:nvPr/>
        </p:nvSpPr>
        <p:spPr>
          <a:xfrm rot="5400000">
            <a:off x="9486060" y="2806718"/>
            <a:ext cx="703363" cy="3151061"/>
          </a:xfrm>
          <a:custGeom>
            <a:avLst/>
            <a:gdLst>
              <a:gd name="connsiteX0" fmla="*/ 0 w 703363"/>
              <a:gd name="connsiteY0" fmla="*/ 3151061 h 3151061"/>
              <a:gd name="connsiteX1" fmla="*/ 0 w 703363"/>
              <a:gd name="connsiteY1" fmla="*/ 0 h 3151061"/>
              <a:gd name="connsiteX2" fmla="*/ 178180 w 703363"/>
              <a:gd name="connsiteY2" fmla="*/ 0 h 3151061"/>
              <a:gd name="connsiteX3" fmla="*/ 284019 w 703363"/>
              <a:gd name="connsiteY3" fmla="*/ 10669 h 3151061"/>
              <a:gd name="connsiteX4" fmla="*/ 692693 w 703363"/>
              <a:gd name="connsiteY4" fmla="*/ 419344 h 3151061"/>
              <a:gd name="connsiteX5" fmla="*/ 703363 w 703363"/>
              <a:gd name="connsiteY5" fmla="*/ 525182 h 3151061"/>
              <a:gd name="connsiteX6" fmla="*/ 703363 w 703363"/>
              <a:gd name="connsiteY6" fmla="*/ 2625878 h 3151061"/>
              <a:gd name="connsiteX7" fmla="*/ 692693 w 703363"/>
              <a:gd name="connsiteY7" fmla="*/ 2731717 h 3151061"/>
              <a:gd name="connsiteX8" fmla="*/ 178175 w 703363"/>
              <a:gd name="connsiteY8" fmla="*/ 3151061 h 3151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3363" h="3151061">
                <a:moveTo>
                  <a:pt x="0" y="3151061"/>
                </a:moveTo>
                <a:lnTo>
                  <a:pt x="0" y="0"/>
                </a:lnTo>
                <a:lnTo>
                  <a:pt x="178180" y="0"/>
                </a:lnTo>
                <a:lnTo>
                  <a:pt x="284019" y="10669"/>
                </a:lnTo>
                <a:cubicBezTo>
                  <a:pt x="489150" y="52645"/>
                  <a:pt x="650717" y="214213"/>
                  <a:pt x="692693" y="419344"/>
                </a:cubicBezTo>
                <a:lnTo>
                  <a:pt x="703363" y="525182"/>
                </a:lnTo>
                <a:lnTo>
                  <a:pt x="703363" y="2625878"/>
                </a:lnTo>
                <a:lnTo>
                  <a:pt x="692693" y="2731717"/>
                </a:lnTo>
                <a:cubicBezTo>
                  <a:pt x="643721" y="2971036"/>
                  <a:pt x="431972" y="3151061"/>
                  <a:pt x="178175" y="315106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EC"/>
          </a:p>
        </p:txBody>
      </p:sp>
      <p:sp>
        <p:nvSpPr>
          <p:cNvPr id="60" name="CuadroTexto 59">
            <a:extLst>
              <a:ext uri="{FF2B5EF4-FFF2-40B4-BE49-F238E27FC236}">
                <a16:creationId xmlns:a16="http://schemas.microsoft.com/office/drawing/2014/main" id="{66207B35-AC35-B9F5-1C9C-15EAFFE67F97}"/>
              </a:ext>
            </a:extLst>
          </p:cNvPr>
          <p:cNvSpPr txBox="1"/>
          <p:nvPr/>
        </p:nvSpPr>
        <p:spPr>
          <a:xfrm>
            <a:off x="8439155" y="4092445"/>
            <a:ext cx="279717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solidFill>
                  <a:srgbClr val="5B5B5F"/>
                </a:solidFill>
                <a:latin typeface="Visby CF Bold" pitchFamily="50" charset="0"/>
              </a:rPr>
              <a:t>Gráfico 1. </a:t>
            </a:r>
            <a:r>
              <a:rPr lang="es-ES" sz="1100" dirty="0" err="1">
                <a:solidFill>
                  <a:srgbClr val="5B5B5F"/>
                </a:solidFill>
                <a:latin typeface="Visby CF Bold" pitchFamily="50" charset="0"/>
              </a:rPr>
              <a:t>Lorem</a:t>
            </a:r>
            <a:r>
              <a:rPr lang="es-ES" sz="1100" dirty="0">
                <a:solidFill>
                  <a:srgbClr val="5B5B5F"/>
                </a:solidFill>
                <a:latin typeface="Visby CF Bold" pitchFamily="50" charset="0"/>
              </a:rPr>
              <a:t> </a:t>
            </a:r>
            <a:r>
              <a:rPr lang="es-ES" sz="1100" dirty="0" err="1">
                <a:solidFill>
                  <a:srgbClr val="5B5B5F"/>
                </a:solidFill>
                <a:latin typeface="Visby CF Bold" pitchFamily="50" charset="0"/>
              </a:rPr>
              <a:t>impsum</a:t>
            </a:r>
            <a:r>
              <a:rPr lang="es-ES" sz="1100" dirty="0">
                <a:solidFill>
                  <a:srgbClr val="5B5B5F"/>
                </a:solidFill>
                <a:latin typeface="Visby CF Bold" pitchFamily="50" charset="0"/>
              </a:rPr>
              <a:t> </a:t>
            </a:r>
            <a:r>
              <a:rPr lang="en-US" sz="11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Lorem ipsum dolor sit </a:t>
            </a:r>
            <a:r>
              <a:rPr lang="en-US" sz="11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amet</a:t>
            </a:r>
            <a:r>
              <a:rPr lang="en-US" sz="11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US" sz="11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consectetur</a:t>
            </a:r>
            <a:r>
              <a:rPr lang="en-US" sz="11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sz="11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adipiscing</a:t>
            </a:r>
            <a:r>
              <a:rPr lang="en-US" sz="11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sz="11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elit</a:t>
            </a:r>
            <a:r>
              <a:rPr lang="en-US" sz="11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sed do </a:t>
            </a:r>
            <a:r>
              <a:rPr lang="en-US" sz="11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eiusmod</a:t>
            </a:r>
            <a:r>
              <a:rPr lang="en-US" sz="11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sz="11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tempor</a:t>
            </a:r>
            <a:r>
              <a:rPr lang="en-US" sz="11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sz="11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incididunt</a:t>
            </a:r>
            <a:endParaRPr lang="es-EC" sz="1100" dirty="0">
              <a:solidFill>
                <a:srgbClr val="5B5B5F"/>
              </a:solidFill>
              <a:latin typeface="Visby CF Bold" pitchFamily="50" charset="0"/>
            </a:endParaRPr>
          </a:p>
        </p:txBody>
      </p:sp>
      <p:sp>
        <p:nvSpPr>
          <p:cNvPr id="61" name="Forma libre: forma 60">
            <a:extLst>
              <a:ext uri="{FF2B5EF4-FFF2-40B4-BE49-F238E27FC236}">
                <a16:creationId xmlns:a16="http://schemas.microsoft.com/office/drawing/2014/main" id="{F5666CB5-D5A8-06D9-2CFC-88E5C68A2D7E}"/>
              </a:ext>
            </a:extLst>
          </p:cNvPr>
          <p:cNvSpPr/>
          <p:nvPr/>
        </p:nvSpPr>
        <p:spPr>
          <a:xfrm rot="5400000">
            <a:off x="8177698" y="1498357"/>
            <a:ext cx="3320087" cy="3151062"/>
          </a:xfrm>
          <a:custGeom>
            <a:avLst/>
            <a:gdLst>
              <a:gd name="connsiteX0" fmla="*/ 3320086 w 3320087"/>
              <a:gd name="connsiteY0" fmla="*/ 2625879 h 3151062"/>
              <a:gd name="connsiteX1" fmla="*/ 3320086 w 3320087"/>
              <a:gd name="connsiteY1" fmla="*/ 525183 h 3151062"/>
              <a:gd name="connsiteX2" fmla="*/ 3320087 w 3320087"/>
              <a:gd name="connsiteY2" fmla="*/ 525188 h 3151062"/>
              <a:gd name="connsiteX3" fmla="*/ 3320087 w 3320087"/>
              <a:gd name="connsiteY3" fmla="*/ 2625874 h 3151062"/>
              <a:gd name="connsiteX4" fmla="*/ 0 w 3320087"/>
              <a:gd name="connsiteY4" fmla="*/ 2625874 h 3151062"/>
              <a:gd name="connsiteX5" fmla="*/ 0 w 3320087"/>
              <a:gd name="connsiteY5" fmla="*/ 525188 h 3151062"/>
              <a:gd name="connsiteX6" fmla="*/ 525188 w 3320087"/>
              <a:gd name="connsiteY6" fmla="*/ 0 h 3151062"/>
              <a:gd name="connsiteX7" fmla="*/ 2616724 w 3320087"/>
              <a:gd name="connsiteY7" fmla="*/ 0 h 3151062"/>
              <a:gd name="connsiteX8" fmla="*/ 2616724 w 3320087"/>
              <a:gd name="connsiteY8" fmla="*/ 3151062 h 3151062"/>
              <a:gd name="connsiteX9" fmla="*/ 525188 w 3320087"/>
              <a:gd name="connsiteY9" fmla="*/ 3151062 h 3151062"/>
              <a:gd name="connsiteX10" fmla="*/ 0 w 3320087"/>
              <a:gd name="connsiteY10" fmla="*/ 2625874 h 3151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320087" h="3151062">
                <a:moveTo>
                  <a:pt x="3320086" y="2625879"/>
                </a:moveTo>
                <a:lnTo>
                  <a:pt x="3320086" y="525183"/>
                </a:lnTo>
                <a:lnTo>
                  <a:pt x="3320087" y="525188"/>
                </a:lnTo>
                <a:lnTo>
                  <a:pt x="3320087" y="2625874"/>
                </a:lnTo>
                <a:close/>
                <a:moveTo>
                  <a:pt x="0" y="2625874"/>
                </a:moveTo>
                <a:lnTo>
                  <a:pt x="0" y="525188"/>
                </a:lnTo>
                <a:cubicBezTo>
                  <a:pt x="0" y="235135"/>
                  <a:pt x="235135" y="0"/>
                  <a:pt x="525188" y="0"/>
                </a:cubicBezTo>
                <a:lnTo>
                  <a:pt x="2616724" y="0"/>
                </a:lnTo>
                <a:lnTo>
                  <a:pt x="2616724" y="3151062"/>
                </a:lnTo>
                <a:lnTo>
                  <a:pt x="525188" y="3151062"/>
                </a:lnTo>
                <a:cubicBezTo>
                  <a:pt x="235135" y="3151062"/>
                  <a:pt x="0" y="2915927"/>
                  <a:pt x="0" y="2625874"/>
                </a:cubicBezTo>
                <a:close/>
              </a:path>
            </a:pathLst>
          </a:custGeom>
          <a:blipFill dpi="0" rotWithShape="0"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EC" dirty="0"/>
          </a:p>
        </p:txBody>
      </p:sp>
      <p:sp>
        <p:nvSpPr>
          <p:cNvPr id="62" name="Rectángulo 61">
            <a:extLst>
              <a:ext uri="{FF2B5EF4-FFF2-40B4-BE49-F238E27FC236}">
                <a16:creationId xmlns:a16="http://schemas.microsoft.com/office/drawing/2014/main" id="{AECDD72C-8B49-BC78-3110-C5AC2767CAD0}"/>
              </a:ext>
            </a:extLst>
          </p:cNvPr>
          <p:cNvSpPr/>
          <p:nvPr/>
        </p:nvSpPr>
        <p:spPr>
          <a:xfrm>
            <a:off x="352425" y="5384800"/>
            <a:ext cx="11487150" cy="1473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C" sz="1400" b="1" i="0" dirty="0" err="1">
                <a:solidFill>
                  <a:schemeClr val="bg1"/>
                </a:solidFill>
                <a:effectLst/>
                <a:latin typeface="Visby CF" pitchFamily="50" charset="0"/>
              </a:rPr>
              <a:t>The</a:t>
            </a:r>
            <a:r>
              <a:rPr lang="es-EC" sz="1400" b="1" i="0" dirty="0">
                <a:solidFill>
                  <a:schemeClr val="bg1"/>
                </a:solidFill>
                <a:effectLst/>
                <a:latin typeface="Visby CF" pitchFamily="50" charset="0"/>
              </a:rPr>
              <a:t> standard </a:t>
            </a:r>
            <a:r>
              <a:rPr lang="es-EC" sz="1400" b="1" i="0" dirty="0" err="1">
                <a:solidFill>
                  <a:schemeClr val="bg1"/>
                </a:solidFill>
                <a:effectLst/>
                <a:latin typeface="Visby CF" pitchFamily="50" charset="0"/>
              </a:rPr>
              <a:t>Lorem</a:t>
            </a:r>
            <a:r>
              <a:rPr lang="es-EC" sz="1400" b="1" i="0" dirty="0">
                <a:solidFill>
                  <a:schemeClr val="bg1"/>
                </a:solidFill>
                <a:effectLst/>
                <a:latin typeface="Visby CF" pitchFamily="50" charset="0"/>
              </a:rPr>
              <a:t> </a:t>
            </a:r>
            <a:r>
              <a:rPr lang="es-EC" sz="1400" b="1" i="0" dirty="0" err="1">
                <a:solidFill>
                  <a:schemeClr val="bg1"/>
                </a:solidFill>
                <a:effectLst/>
                <a:latin typeface="Visby CF" pitchFamily="50" charset="0"/>
              </a:rPr>
              <a:t>Ipsum</a:t>
            </a:r>
            <a:r>
              <a:rPr lang="es-EC" sz="1400" b="1" i="0" dirty="0">
                <a:solidFill>
                  <a:schemeClr val="bg1"/>
                </a:solidFill>
                <a:effectLst/>
                <a:latin typeface="Visby CF" pitchFamily="50" charset="0"/>
              </a:rPr>
              <a:t> </a:t>
            </a:r>
            <a:r>
              <a:rPr lang="es-EC" sz="1400" b="1" i="0" dirty="0" err="1">
                <a:solidFill>
                  <a:schemeClr val="bg1"/>
                </a:solidFill>
                <a:effectLst/>
                <a:latin typeface="Visby CF" pitchFamily="50" charset="0"/>
              </a:rPr>
              <a:t>passage</a:t>
            </a:r>
            <a:r>
              <a:rPr lang="es-EC" sz="1400" b="1" i="0" dirty="0">
                <a:solidFill>
                  <a:schemeClr val="bg1"/>
                </a:solidFill>
                <a:effectLst/>
                <a:latin typeface="Visby CF" pitchFamily="50" charset="0"/>
              </a:rPr>
              <a:t>, </a:t>
            </a:r>
            <a:r>
              <a:rPr lang="es-EC" sz="1400" b="1" i="0" dirty="0" err="1">
                <a:solidFill>
                  <a:schemeClr val="bg1"/>
                </a:solidFill>
                <a:effectLst/>
                <a:latin typeface="Visby CF" pitchFamily="50" charset="0"/>
              </a:rPr>
              <a:t>used</a:t>
            </a:r>
            <a:r>
              <a:rPr lang="es-EC" sz="1400" b="1" i="0" dirty="0">
                <a:solidFill>
                  <a:schemeClr val="bg1"/>
                </a:solidFill>
                <a:effectLst/>
                <a:latin typeface="Visby CF" pitchFamily="50" charset="0"/>
              </a:rPr>
              <a:t> </a:t>
            </a:r>
            <a:r>
              <a:rPr lang="es-EC" sz="1400" b="1" i="0" dirty="0" err="1">
                <a:solidFill>
                  <a:schemeClr val="bg1"/>
                </a:solidFill>
                <a:effectLst/>
                <a:latin typeface="Visby CF" pitchFamily="50" charset="0"/>
              </a:rPr>
              <a:t>since</a:t>
            </a:r>
            <a:r>
              <a:rPr lang="es-EC" sz="1400" b="1" i="0" dirty="0">
                <a:solidFill>
                  <a:schemeClr val="bg1"/>
                </a:solidFill>
                <a:effectLst/>
                <a:latin typeface="Visby CF" pitchFamily="50" charset="0"/>
              </a:rPr>
              <a:t> </a:t>
            </a:r>
            <a:r>
              <a:rPr lang="es-EC" sz="1400" b="1" i="0" dirty="0" err="1">
                <a:solidFill>
                  <a:schemeClr val="bg1"/>
                </a:solidFill>
                <a:effectLst/>
                <a:latin typeface="Visby CF" pitchFamily="50" charset="0"/>
              </a:rPr>
              <a:t>the</a:t>
            </a:r>
            <a:r>
              <a:rPr lang="es-EC" sz="1400" b="1" i="0" dirty="0">
                <a:solidFill>
                  <a:schemeClr val="bg1"/>
                </a:solidFill>
                <a:effectLst/>
                <a:latin typeface="Visby CF" pitchFamily="50" charset="0"/>
              </a:rPr>
              <a:t> 1500s</a:t>
            </a:r>
          </a:p>
          <a:p>
            <a:pPr algn="just">
              <a:spcAft>
                <a:spcPts val="1125"/>
              </a:spcAft>
            </a:pPr>
            <a:r>
              <a:rPr lang="es-EC" sz="1400" b="0" i="0" dirty="0">
                <a:solidFill>
                  <a:schemeClr val="bg1"/>
                </a:solidFill>
                <a:effectLst/>
                <a:latin typeface="Visby CF" pitchFamily="50" charset="0"/>
              </a:rPr>
              <a:t>"</a:t>
            </a:r>
            <a:r>
              <a:rPr lang="es-EC" sz="1400" b="0" i="0" dirty="0" err="1">
                <a:solidFill>
                  <a:schemeClr val="bg1"/>
                </a:solidFill>
                <a:effectLst/>
                <a:latin typeface="Visby CF" pitchFamily="50" charset="0"/>
              </a:rPr>
              <a:t>Lorem</a:t>
            </a:r>
            <a:r>
              <a:rPr lang="es-EC" sz="1400" b="0" i="0" dirty="0">
                <a:solidFill>
                  <a:schemeClr val="bg1"/>
                </a:solidFill>
                <a:effectLst/>
                <a:latin typeface="Visby CF" pitchFamily="50" charset="0"/>
              </a:rPr>
              <a:t> </a:t>
            </a:r>
            <a:r>
              <a:rPr lang="es-EC" sz="1400" b="0" i="0" dirty="0" err="1">
                <a:solidFill>
                  <a:schemeClr val="bg1"/>
                </a:solidFill>
                <a:effectLst/>
                <a:latin typeface="Visby CF" pitchFamily="50" charset="0"/>
              </a:rPr>
              <a:t>ipsum</a:t>
            </a:r>
            <a:r>
              <a:rPr lang="es-EC" sz="1400" b="0" i="0" dirty="0">
                <a:solidFill>
                  <a:schemeClr val="bg1"/>
                </a:solidFill>
                <a:effectLst/>
                <a:latin typeface="Visby CF" pitchFamily="50" charset="0"/>
              </a:rPr>
              <a:t> dolor </a:t>
            </a:r>
            <a:r>
              <a:rPr lang="es-EC" sz="1400" b="0" i="0" dirty="0" err="1">
                <a:solidFill>
                  <a:schemeClr val="bg1"/>
                </a:solidFill>
                <a:effectLst/>
                <a:latin typeface="Visby CF" pitchFamily="50" charset="0"/>
              </a:rPr>
              <a:t>sit</a:t>
            </a:r>
            <a:r>
              <a:rPr lang="es-EC" sz="1400" b="0" i="0" dirty="0">
                <a:solidFill>
                  <a:schemeClr val="bg1"/>
                </a:solidFill>
                <a:effectLst/>
                <a:latin typeface="Visby CF" pitchFamily="50" charset="0"/>
              </a:rPr>
              <a:t> </a:t>
            </a:r>
            <a:r>
              <a:rPr lang="es-EC" sz="1400" b="0" i="0" dirty="0" err="1">
                <a:solidFill>
                  <a:schemeClr val="bg1"/>
                </a:solidFill>
                <a:effectLst/>
                <a:latin typeface="Visby CF" pitchFamily="50" charset="0"/>
              </a:rPr>
              <a:t>amet</a:t>
            </a:r>
            <a:r>
              <a:rPr lang="es-EC" sz="1400" b="0" i="0" dirty="0">
                <a:solidFill>
                  <a:schemeClr val="bg1"/>
                </a:solidFill>
                <a:effectLst/>
                <a:latin typeface="Visby CF" pitchFamily="50" charset="0"/>
              </a:rPr>
              <a:t>, </a:t>
            </a:r>
            <a:r>
              <a:rPr lang="es-EC" sz="1400" b="0" i="0" dirty="0" err="1">
                <a:solidFill>
                  <a:schemeClr val="bg1"/>
                </a:solidFill>
                <a:effectLst/>
                <a:latin typeface="Visby CF" pitchFamily="50" charset="0"/>
              </a:rPr>
              <a:t>consectetur</a:t>
            </a:r>
            <a:r>
              <a:rPr lang="es-EC" sz="1400" b="0" i="0" dirty="0">
                <a:solidFill>
                  <a:schemeClr val="bg1"/>
                </a:solidFill>
                <a:effectLst/>
                <a:latin typeface="Visby CF" pitchFamily="50" charset="0"/>
              </a:rPr>
              <a:t> </a:t>
            </a:r>
            <a:r>
              <a:rPr lang="es-EC" sz="1400" b="0" i="0" dirty="0" err="1">
                <a:solidFill>
                  <a:schemeClr val="bg1"/>
                </a:solidFill>
                <a:effectLst/>
                <a:latin typeface="Visby CF" pitchFamily="50" charset="0"/>
              </a:rPr>
              <a:t>adipiscing</a:t>
            </a:r>
            <a:r>
              <a:rPr lang="es-EC" sz="1400" b="0" i="0" dirty="0">
                <a:solidFill>
                  <a:schemeClr val="bg1"/>
                </a:solidFill>
                <a:effectLst/>
                <a:latin typeface="Visby CF" pitchFamily="50" charset="0"/>
              </a:rPr>
              <a:t> </a:t>
            </a:r>
            <a:r>
              <a:rPr lang="es-EC" sz="1400" b="0" i="0" dirty="0" err="1">
                <a:solidFill>
                  <a:schemeClr val="bg1"/>
                </a:solidFill>
                <a:effectLst/>
                <a:latin typeface="Visby CF" pitchFamily="50" charset="0"/>
              </a:rPr>
              <a:t>elit</a:t>
            </a:r>
            <a:r>
              <a:rPr lang="es-EC" sz="1400" b="0" i="0" dirty="0">
                <a:solidFill>
                  <a:schemeClr val="bg1"/>
                </a:solidFill>
                <a:effectLst/>
                <a:latin typeface="Visby CF" pitchFamily="50" charset="0"/>
              </a:rPr>
              <a:t>, sed do </a:t>
            </a:r>
            <a:r>
              <a:rPr lang="es-EC" sz="1400" b="0" i="0" dirty="0" err="1">
                <a:solidFill>
                  <a:schemeClr val="bg1"/>
                </a:solidFill>
                <a:effectLst/>
                <a:latin typeface="Visby CF" pitchFamily="50" charset="0"/>
              </a:rPr>
              <a:t>eiusmod</a:t>
            </a:r>
            <a:r>
              <a:rPr lang="es-EC" sz="1400" b="0" i="0" dirty="0">
                <a:solidFill>
                  <a:schemeClr val="bg1"/>
                </a:solidFill>
                <a:effectLst/>
                <a:latin typeface="Visby CF" pitchFamily="50" charset="0"/>
              </a:rPr>
              <a:t> </a:t>
            </a:r>
            <a:r>
              <a:rPr lang="es-EC" sz="1400" b="0" i="0" dirty="0" err="1">
                <a:solidFill>
                  <a:schemeClr val="bg1"/>
                </a:solidFill>
                <a:effectLst/>
                <a:latin typeface="Visby CF" pitchFamily="50" charset="0"/>
              </a:rPr>
              <a:t>tempor</a:t>
            </a:r>
            <a:r>
              <a:rPr lang="es-EC" sz="1400" b="0" i="0" dirty="0">
                <a:solidFill>
                  <a:schemeClr val="bg1"/>
                </a:solidFill>
                <a:effectLst/>
                <a:latin typeface="Visby CF" pitchFamily="50" charset="0"/>
              </a:rPr>
              <a:t> </a:t>
            </a:r>
            <a:r>
              <a:rPr lang="es-EC" sz="1400" b="0" i="0" dirty="0" err="1">
                <a:solidFill>
                  <a:schemeClr val="bg1"/>
                </a:solidFill>
                <a:effectLst/>
                <a:latin typeface="Visby CF" pitchFamily="50" charset="0"/>
              </a:rPr>
              <a:t>incididunt</a:t>
            </a:r>
            <a:r>
              <a:rPr lang="es-EC" sz="1400" b="0" i="0" dirty="0">
                <a:solidFill>
                  <a:schemeClr val="bg1"/>
                </a:solidFill>
                <a:effectLst/>
                <a:latin typeface="Visby CF" pitchFamily="50" charset="0"/>
              </a:rPr>
              <a:t> ut labore et </a:t>
            </a:r>
            <a:r>
              <a:rPr lang="es-EC" sz="1400" b="0" i="0" dirty="0" err="1">
                <a:solidFill>
                  <a:schemeClr val="bg1"/>
                </a:solidFill>
                <a:effectLst/>
                <a:latin typeface="Visby CF" pitchFamily="50" charset="0"/>
              </a:rPr>
              <a:t>dolore</a:t>
            </a:r>
            <a:r>
              <a:rPr lang="es-EC" sz="1400" b="0" i="0" dirty="0">
                <a:solidFill>
                  <a:schemeClr val="bg1"/>
                </a:solidFill>
                <a:effectLst/>
                <a:latin typeface="Visby CF" pitchFamily="50" charset="0"/>
              </a:rPr>
              <a:t> magna </a:t>
            </a:r>
            <a:r>
              <a:rPr lang="es-EC" sz="1400" b="0" i="0" dirty="0" err="1">
                <a:solidFill>
                  <a:schemeClr val="bg1"/>
                </a:solidFill>
                <a:effectLst/>
                <a:latin typeface="Visby CF" pitchFamily="50" charset="0"/>
              </a:rPr>
              <a:t>aliqua</a:t>
            </a:r>
            <a:r>
              <a:rPr lang="es-EC" sz="1400" b="0" i="0" dirty="0">
                <a:solidFill>
                  <a:schemeClr val="bg1"/>
                </a:solidFill>
                <a:effectLst/>
                <a:latin typeface="Visby CF" pitchFamily="50" charset="0"/>
              </a:rPr>
              <a:t>. Ut </a:t>
            </a:r>
            <a:r>
              <a:rPr lang="es-EC" sz="1400" b="0" i="0" dirty="0" err="1">
                <a:solidFill>
                  <a:schemeClr val="bg1"/>
                </a:solidFill>
                <a:effectLst/>
                <a:latin typeface="Visby CF" pitchFamily="50" charset="0"/>
              </a:rPr>
              <a:t>enim</a:t>
            </a:r>
            <a:r>
              <a:rPr lang="es-EC" sz="1400" b="0" i="0" dirty="0">
                <a:solidFill>
                  <a:schemeClr val="bg1"/>
                </a:solidFill>
                <a:effectLst/>
                <a:latin typeface="Visby CF" pitchFamily="50" charset="0"/>
              </a:rPr>
              <a:t> ad </a:t>
            </a:r>
            <a:r>
              <a:rPr lang="es-EC" sz="1400" b="0" i="0" dirty="0" err="1">
                <a:solidFill>
                  <a:schemeClr val="bg1"/>
                </a:solidFill>
                <a:effectLst/>
                <a:latin typeface="Visby CF" pitchFamily="50" charset="0"/>
              </a:rPr>
              <a:t>minim</a:t>
            </a:r>
            <a:r>
              <a:rPr lang="es-EC" sz="1400" b="0" i="0" dirty="0">
                <a:solidFill>
                  <a:schemeClr val="bg1"/>
                </a:solidFill>
                <a:effectLst/>
                <a:latin typeface="Visby CF" pitchFamily="50" charset="0"/>
              </a:rPr>
              <a:t> </a:t>
            </a:r>
            <a:r>
              <a:rPr lang="es-EC" sz="1400" b="0" i="0" dirty="0" err="1">
                <a:solidFill>
                  <a:schemeClr val="bg1"/>
                </a:solidFill>
                <a:effectLst/>
                <a:latin typeface="Visby CF" pitchFamily="50" charset="0"/>
              </a:rPr>
              <a:t>veniam</a:t>
            </a:r>
            <a:r>
              <a:rPr lang="es-EC" sz="1400" b="0" i="0" dirty="0">
                <a:solidFill>
                  <a:schemeClr val="bg1"/>
                </a:solidFill>
                <a:effectLst/>
                <a:latin typeface="Visby CF" pitchFamily="50" charset="0"/>
              </a:rPr>
              <a:t>, quis </a:t>
            </a:r>
            <a:r>
              <a:rPr lang="es-EC" sz="1400" b="0" i="0" dirty="0" err="1">
                <a:solidFill>
                  <a:schemeClr val="bg1"/>
                </a:solidFill>
                <a:effectLst/>
                <a:latin typeface="Visby CF" pitchFamily="50" charset="0"/>
              </a:rPr>
              <a:t>nostrud</a:t>
            </a:r>
            <a:r>
              <a:rPr lang="es-EC" sz="1400" b="0" i="0" dirty="0">
                <a:solidFill>
                  <a:schemeClr val="bg1"/>
                </a:solidFill>
                <a:effectLst/>
                <a:latin typeface="Visby CF" pitchFamily="50" charset="0"/>
              </a:rPr>
              <a:t> </a:t>
            </a:r>
            <a:r>
              <a:rPr lang="es-EC" sz="1400" b="0" i="0" dirty="0" err="1">
                <a:solidFill>
                  <a:schemeClr val="bg1"/>
                </a:solidFill>
                <a:effectLst/>
                <a:latin typeface="Visby CF" pitchFamily="50" charset="0"/>
              </a:rPr>
              <a:t>exercitation</a:t>
            </a:r>
            <a:r>
              <a:rPr lang="es-EC" sz="1400" b="0" i="0" dirty="0">
                <a:solidFill>
                  <a:schemeClr val="bg1"/>
                </a:solidFill>
                <a:effectLst/>
                <a:latin typeface="Visby CF" pitchFamily="50" charset="0"/>
              </a:rPr>
              <a:t> </a:t>
            </a:r>
            <a:r>
              <a:rPr lang="es-EC" sz="1400" b="0" i="0" dirty="0" err="1">
                <a:solidFill>
                  <a:schemeClr val="bg1"/>
                </a:solidFill>
                <a:effectLst/>
                <a:latin typeface="Visby CF" pitchFamily="50" charset="0"/>
              </a:rPr>
              <a:t>ullamco</a:t>
            </a:r>
            <a:r>
              <a:rPr lang="es-EC" sz="1400" b="0" i="0" dirty="0">
                <a:solidFill>
                  <a:schemeClr val="bg1"/>
                </a:solidFill>
                <a:effectLst/>
                <a:latin typeface="Visby CF" pitchFamily="50" charset="0"/>
              </a:rPr>
              <a:t> </a:t>
            </a:r>
            <a:r>
              <a:rPr lang="es-EC" sz="1400" b="0" i="0" dirty="0" err="1">
                <a:solidFill>
                  <a:schemeClr val="bg1"/>
                </a:solidFill>
                <a:effectLst/>
                <a:latin typeface="Visby CF" pitchFamily="50" charset="0"/>
              </a:rPr>
              <a:t>laboris</a:t>
            </a:r>
            <a:r>
              <a:rPr lang="es-EC" sz="1400" b="0" i="0" dirty="0">
                <a:solidFill>
                  <a:schemeClr val="bg1"/>
                </a:solidFill>
                <a:effectLst/>
                <a:latin typeface="Visby CF" pitchFamily="50" charset="0"/>
              </a:rPr>
              <a:t> </a:t>
            </a:r>
            <a:r>
              <a:rPr lang="es-EC" sz="1400" b="0" i="0" dirty="0" err="1">
                <a:solidFill>
                  <a:schemeClr val="bg1"/>
                </a:solidFill>
                <a:effectLst/>
                <a:latin typeface="Visby CF" pitchFamily="50" charset="0"/>
              </a:rPr>
              <a:t>nisi</a:t>
            </a:r>
            <a:r>
              <a:rPr lang="es-EC" sz="1400" b="0" i="0" dirty="0">
                <a:solidFill>
                  <a:schemeClr val="bg1"/>
                </a:solidFill>
                <a:effectLst/>
                <a:latin typeface="Visby CF" pitchFamily="50" charset="0"/>
              </a:rPr>
              <a:t> ut </a:t>
            </a:r>
            <a:r>
              <a:rPr lang="es-EC" sz="1400" b="0" i="0" dirty="0" err="1">
                <a:solidFill>
                  <a:schemeClr val="bg1"/>
                </a:solidFill>
                <a:effectLst/>
                <a:latin typeface="Visby CF" pitchFamily="50" charset="0"/>
              </a:rPr>
              <a:t>aliquip</a:t>
            </a:r>
            <a:r>
              <a:rPr lang="es-EC" sz="1400" b="0" i="0" dirty="0">
                <a:solidFill>
                  <a:schemeClr val="bg1"/>
                </a:solidFill>
                <a:effectLst/>
                <a:latin typeface="Visby CF" pitchFamily="50" charset="0"/>
              </a:rPr>
              <a:t> ex </a:t>
            </a:r>
            <a:r>
              <a:rPr lang="es-EC" sz="1400" b="0" i="0" dirty="0" err="1">
                <a:solidFill>
                  <a:schemeClr val="bg1"/>
                </a:solidFill>
                <a:effectLst/>
                <a:latin typeface="Visby CF" pitchFamily="50" charset="0"/>
              </a:rPr>
              <a:t>ea</a:t>
            </a:r>
            <a:r>
              <a:rPr lang="es-EC" sz="1400" b="0" i="0" dirty="0">
                <a:solidFill>
                  <a:schemeClr val="bg1"/>
                </a:solidFill>
                <a:effectLst/>
                <a:latin typeface="Visby CF" pitchFamily="50" charset="0"/>
              </a:rPr>
              <a:t> commodo </a:t>
            </a:r>
            <a:r>
              <a:rPr lang="es-EC" sz="1400" b="0" i="0" dirty="0" err="1">
                <a:solidFill>
                  <a:schemeClr val="bg1"/>
                </a:solidFill>
                <a:effectLst/>
                <a:latin typeface="Visby CF" pitchFamily="50" charset="0"/>
              </a:rPr>
              <a:t>consequat</a:t>
            </a:r>
            <a:r>
              <a:rPr lang="es-EC" sz="1400" b="0" i="0" dirty="0">
                <a:solidFill>
                  <a:schemeClr val="bg1"/>
                </a:solidFill>
                <a:effectLst/>
                <a:latin typeface="Visby CF" pitchFamily="50" charset="0"/>
              </a:rPr>
              <a:t>. </a:t>
            </a:r>
            <a:r>
              <a:rPr lang="es-EC" sz="1400" b="0" i="0" dirty="0" err="1">
                <a:solidFill>
                  <a:schemeClr val="bg1"/>
                </a:solidFill>
                <a:effectLst/>
                <a:latin typeface="Visby CF" pitchFamily="50" charset="0"/>
              </a:rPr>
              <a:t>Duis</a:t>
            </a:r>
            <a:r>
              <a:rPr lang="es-EC" sz="1400" b="0" i="0" dirty="0">
                <a:solidFill>
                  <a:schemeClr val="bg1"/>
                </a:solidFill>
                <a:effectLst/>
                <a:latin typeface="Visby CF" pitchFamily="50" charset="0"/>
              </a:rPr>
              <a:t> </a:t>
            </a:r>
            <a:r>
              <a:rPr lang="es-EC" sz="1400" b="0" i="0" dirty="0" err="1">
                <a:solidFill>
                  <a:schemeClr val="bg1"/>
                </a:solidFill>
                <a:effectLst/>
                <a:latin typeface="Visby CF" pitchFamily="50" charset="0"/>
              </a:rPr>
              <a:t>aute</a:t>
            </a:r>
            <a:r>
              <a:rPr lang="es-EC" sz="1400" b="0" i="0" dirty="0">
                <a:solidFill>
                  <a:schemeClr val="bg1"/>
                </a:solidFill>
                <a:effectLst/>
                <a:latin typeface="Visby CF" pitchFamily="50" charset="0"/>
              </a:rPr>
              <a:t> </a:t>
            </a:r>
            <a:r>
              <a:rPr lang="es-EC" sz="1400" b="0" i="0" dirty="0" err="1">
                <a:solidFill>
                  <a:schemeClr val="bg1"/>
                </a:solidFill>
                <a:effectLst/>
                <a:latin typeface="Visby CF" pitchFamily="50" charset="0"/>
              </a:rPr>
              <a:t>irure</a:t>
            </a:r>
            <a:r>
              <a:rPr lang="es-EC" sz="1400" b="0" i="0" dirty="0">
                <a:solidFill>
                  <a:schemeClr val="bg1"/>
                </a:solidFill>
                <a:effectLst/>
                <a:latin typeface="Visby CF" pitchFamily="50" charset="0"/>
              </a:rPr>
              <a:t> dolor in </a:t>
            </a:r>
            <a:r>
              <a:rPr lang="es-EC" sz="1400" b="0" i="0" dirty="0" err="1">
                <a:solidFill>
                  <a:schemeClr val="bg1"/>
                </a:solidFill>
                <a:effectLst/>
                <a:latin typeface="Visby CF" pitchFamily="50" charset="0"/>
              </a:rPr>
              <a:t>reprehenderit</a:t>
            </a:r>
            <a:r>
              <a:rPr lang="es-EC" sz="1400" b="0" i="0" dirty="0">
                <a:solidFill>
                  <a:schemeClr val="bg1"/>
                </a:solidFill>
                <a:effectLst/>
                <a:latin typeface="Visby CF" pitchFamily="50" charset="0"/>
              </a:rPr>
              <a:t> in </a:t>
            </a:r>
            <a:r>
              <a:rPr lang="es-EC" sz="1400" b="0" i="0" dirty="0" err="1">
                <a:solidFill>
                  <a:schemeClr val="bg1"/>
                </a:solidFill>
                <a:effectLst/>
                <a:latin typeface="Visby CF" pitchFamily="50" charset="0"/>
              </a:rPr>
              <a:t>voluptate</a:t>
            </a:r>
            <a:r>
              <a:rPr lang="es-EC" sz="1400" b="0" i="0" dirty="0">
                <a:solidFill>
                  <a:schemeClr val="bg1"/>
                </a:solidFill>
                <a:effectLst/>
                <a:latin typeface="Visby CF" pitchFamily="50" charset="0"/>
              </a:rPr>
              <a:t> </a:t>
            </a:r>
            <a:r>
              <a:rPr lang="es-EC" sz="1400" b="0" i="0" dirty="0" err="1">
                <a:solidFill>
                  <a:schemeClr val="bg1"/>
                </a:solidFill>
                <a:effectLst/>
                <a:latin typeface="Visby CF" pitchFamily="50" charset="0"/>
              </a:rPr>
              <a:t>velit</a:t>
            </a:r>
            <a:r>
              <a:rPr lang="es-EC" sz="1400" b="0" i="0" dirty="0">
                <a:solidFill>
                  <a:schemeClr val="bg1"/>
                </a:solidFill>
                <a:effectLst/>
                <a:latin typeface="Visby CF" pitchFamily="50" charset="0"/>
              </a:rPr>
              <a:t> </a:t>
            </a:r>
            <a:r>
              <a:rPr lang="es-EC" sz="1400" b="0" i="0" dirty="0" err="1">
                <a:solidFill>
                  <a:schemeClr val="bg1"/>
                </a:solidFill>
                <a:effectLst/>
                <a:latin typeface="Visby CF" pitchFamily="50" charset="0"/>
              </a:rPr>
              <a:t>esse</a:t>
            </a:r>
            <a:r>
              <a:rPr lang="es-EC" sz="1400" b="0" i="0" dirty="0">
                <a:solidFill>
                  <a:schemeClr val="bg1"/>
                </a:solidFill>
                <a:effectLst/>
                <a:latin typeface="Visby CF" pitchFamily="50" charset="0"/>
              </a:rPr>
              <a:t> </a:t>
            </a:r>
            <a:r>
              <a:rPr lang="es-EC" sz="1400" b="0" i="0" dirty="0" err="1">
                <a:solidFill>
                  <a:schemeClr val="bg1"/>
                </a:solidFill>
                <a:effectLst/>
                <a:latin typeface="Visby CF" pitchFamily="50" charset="0"/>
              </a:rPr>
              <a:t>cillum</a:t>
            </a:r>
            <a:r>
              <a:rPr lang="es-EC" sz="1400" b="0" i="0" dirty="0">
                <a:solidFill>
                  <a:schemeClr val="bg1"/>
                </a:solidFill>
                <a:effectLst/>
                <a:latin typeface="Visby CF" pitchFamily="50" charset="0"/>
              </a:rPr>
              <a:t> </a:t>
            </a:r>
            <a:r>
              <a:rPr lang="es-EC" sz="1400" b="0" i="0" dirty="0" err="1">
                <a:solidFill>
                  <a:schemeClr val="bg1"/>
                </a:solidFill>
                <a:effectLst/>
                <a:latin typeface="Visby CF" pitchFamily="50" charset="0"/>
              </a:rPr>
              <a:t>dolore</a:t>
            </a:r>
            <a:r>
              <a:rPr lang="es-EC" sz="1400" b="0" i="0" dirty="0">
                <a:solidFill>
                  <a:schemeClr val="bg1"/>
                </a:solidFill>
                <a:effectLst/>
                <a:latin typeface="Visby CF" pitchFamily="50" charset="0"/>
              </a:rPr>
              <a:t> </a:t>
            </a:r>
            <a:r>
              <a:rPr lang="es-EC" sz="1400" b="0" i="0" dirty="0" err="1">
                <a:solidFill>
                  <a:schemeClr val="bg1"/>
                </a:solidFill>
                <a:effectLst/>
                <a:latin typeface="Visby CF" pitchFamily="50" charset="0"/>
              </a:rPr>
              <a:t>eu</a:t>
            </a:r>
            <a:r>
              <a:rPr lang="es-EC" sz="1400" b="0" i="0" dirty="0">
                <a:solidFill>
                  <a:schemeClr val="bg1"/>
                </a:solidFill>
                <a:effectLst/>
                <a:latin typeface="Visby CF" pitchFamily="50" charset="0"/>
              </a:rPr>
              <a:t> </a:t>
            </a:r>
            <a:r>
              <a:rPr lang="es-EC" sz="1400" b="0" i="0" dirty="0" err="1">
                <a:solidFill>
                  <a:schemeClr val="bg1"/>
                </a:solidFill>
                <a:effectLst/>
                <a:latin typeface="Visby CF" pitchFamily="50" charset="0"/>
              </a:rPr>
              <a:t>fugiat</a:t>
            </a:r>
            <a:r>
              <a:rPr lang="es-EC" sz="1400" b="0" i="0" dirty="0">
                <a:solidFill>
                  <a:schemeClr val="bg1"/>
                </a:solidFill>
                <a:effectLst/>
                <a:latin typeface="Visby CF" pitchFamily="50" charset="0"/>
              </a:rPr>
              <a:t> </a:t>
            </a:r>
            <a:r>
              <a:rPr lang="es-EC" sz="1400" b="0" i="0" dirty="0" err="1">
                <a:solidFill>
                  <a:schemeClr val="bg1"/>
                </a:solidFill>
                <a:effectLst/>
                <a:latin typeface="Visby CF" pitchFamily="50" charset="0"/>
              </a:rPr>
              <a:t>nulla</a:t>
            </a:r>
            <a:r>
              <a:rPr lang="es-EC" sz="1400" b="0" i="0" dirty="0">
                <a:solidFill>
                  <a:schemeClr val="bg1"/>
                </a:solidFill>
                <a:effectLst/>
                <a:latin typeface="Visby CF" pitchFamily="50" charset="0"/>
              </a:rPr>
              <a:t> </a:t>
            </a:r>
            <a:r>
              <a:rPr lang="es-EC" sz="1400" b="0" i="0" dirty="0" err="1">
                <a:solidFill>
                  <a:schemeClr val="bg1"/>
                </a:solidFill>
                <a:effectLst/>
                <a:latin typeface="Visby CF" pitchFamily="50" charset="0"/>
              </a:rPr>
              <a:t>pariatur</a:t>
            </a:r>
            <a:r>
              <a:rPr lang="es-EC" sz="1400" b="0" i="0" dirty="0">
                <a:solidFill>
                  <a:schemeClr val="bg1"/>
                </a:solidFill>
                <a:effectLst/>
                <a:latin typeface="Visby CF" pitchFamily="50" charset="0"/>
              </a:rPr>
              <a:t>. </a:t>
            </a:r>
            <a:r>
              <a:rPr lang="es-EC" sz="1400" b="0" i="0" dirty="0" err="1">
                <a:solidFill>
                  <a:schemeClr val="bg1"/>
                </a:solidFill>
                <a:effectLst/>
                <a:latin typeface="Visby CF" pitchFamily="50" charset="0"/>
              </a:rPr>
              <a:t>Excepteur</a:t>
            </a:r>
            <a:r>
              <a:rPr lang="es-EC" sz="1400" b="0" i="0" dirty="0">
                <a:solidFill>
                  <a:schemeClr val="bg1"/>
                </a:solidFill>
                <a:effectLst/>
                <a:latin typeface="Visby CF" pitchFamily="50" charset="0"/>
              </a:rPr>
              <a:t> </a:t>
            </a:r>
            <a:r>
              <a:rPr lang="es-EC" sz="1400" b="0" i="0" dirty="0" err="1">
                <a:solidFill>
                  <a:schemeClr val="bg1"/>
                </a:solidFill>
                <a:effectLst/>
                <a:latin typeface="Visby CF" pitchFamily="50" charset="0"/>
              </a:rPr>
              <a:t>sint</a:t>
            </a:r>
            <a:r>
              <a:rPr lang="es-EC" sz="1400" b="0" i="0" dirty="0">
                <a:solidFill>
                  <a:schemeClr val="bg1"/>
                </a:solidFill>
                <a:effectLst/>
                <a:latin typeface="Visby CF" pitchFamily="50" charset="0"/>
              </a:rPr>
              <a:t> </a:t>
            </a:r>
            <a:r>
              <a:rPr lang="es-EC" sz="1400" b="0" i="0" dirty="0" err="1">
                <a:solidFill>
                  <a:schemeClr val="bg1"/>
                </a:solidFill>
                <a:effectLst/>
                <a:latin typeface="Visby CF" pitchFamily="50" charset="0"/>
              </a:rPr>
              <a:t>occaecat</a:t>
            </a:r>
            <a:r>
              <a:rPr lang="es-EC" sz="1400" b="0" i="0" dirty="0">
                <a:solidFill>
                  <a:schemeClr val="bg1"/>
                </a:solidFill>
                <a:effectLst/>
                <a:latin typeface="Visby CF" pitchFamily="50" charset="0"/>
              </a:rPr>
              <a:t> </a:t>
            </a:r>
            <a:r>
              <a:rPr lang="es-EC" sz="1400" b="0" i="0" dirty="0" err="1">
                <a:solidFill>
                  <a:schemeClr val="bg1"/>
                </a:solidFill>
                <a:effectLst/>
                <a:latin typeface="Visby CF" pitchFamily="50" charset="0"/>
              </a:rPr>
              <a:t>cupidatat</a:t>
            </a:r>
            <a:r>
              <a:rPr lang="es-EC" sz="1400" b="0" i="0" dirty="0">
                <a:solidFill>
                  <a:schemeClr val="bg1"/>
                </a:solidFill>
                <a:effectLst/>
                <a:latin typeface="Visby CF" pitchFamily="50" charset="0"/>
              </a:rPr>
              <a:t> non </a:t>
            </a:r>
            <a:r>
              <a:rPr lang="es-EC" sz="1400" b="0" i="0" dirty="0" err="1">
                <a:solidFill>
                  <a:schemeClr val="bg1"/>
                </a:solidFill>
                <a:effectLst/>
                <a:latin typeface="Visby CF" pitchFamily="50" charset="0"/>
              </a:rPr>
              <a:t>proident</a:t>
            </a:r>
            <a:r>
              <a:rPr lang="es-EC" sz="1400" b="0" i="0" dirty="0">
                <a:solidFill>
                  <a:schemeClr val="bg1"/>
                </a:solidFill>
                <a:effectLst/>
                <a:latin typeface="Visby CF" pitchFamily="50" charset="0"/>
              </a:rPr>
              <a:t>, sunt in culpa qui </a:t>
            </a:r>
            <a:r>
              <a:rPr lang="es-EC" sz="1400" b="0" i="0" dirty="0" err="1">
                <a:solidFill>
                  <a:schemeClr val="bg1"/>
                </a:solidFill>
                <a:effectLst/>
                <a:latin typeface="Visby CF" pitchFamily="50" charset="0"/>
              </a:rPr>
              <a:t>officia</a:t>
            </a:r>
            <a:r>
              <a:rPr lang="es-EC" sz="1400" b="0" i="0" dirty="0">
                <a:solidFill>
                  <a:schemeClr val="bg1"/>
                </a:solidFill>
                <a:effectLst/>
                <a:latin typeface="Visby CF" pitchFamily="50" charset="0"/>
              </a:rPr>
              <a:t> </a:t>
            </a:r>
            <a:r>
              <a:rPr lang="es-EC" sz="1400" b="0" i="0" dirty="0" err="1">
                <a:solidFill>
                  <a:schemeClr val="bg1"/>
                </a:solidFill>
                <a:effectLst/>
                <a:latin typeface="Visby CF" pitchFamily="50" charset="0"/>
              </a:rPr>
              <a:t>deserunt</a:t>
            </a:r>
            <a:r>
              <a:rPr lang="es-EC" sz="1400" b="0" i="0" dirty="0">
                <a:solidFill>
                  <a:schemeClr val="bg1"/>
                </a:solidFill>
                <a:effectLst/>
                <a:latin typeface="Visby CF" pitchFamily="50" charset="0"/>
              </a:rPr>
              <a:t> </a:t>
            </a:r>
            <a:r>
              <a:rPr lang="es-EC" sz="1400" b="0" i="0" dirty="0" err="1">
                <a:solidFill>
                  <a:schemeClr val="bg1"/>
                </a:solidFill>
                <a:effectLst/>
                <a:latin typeface="Visby CF" pitchFamily="50" charset="0"/>
              </a:rPr>
              <a:t>mollit</a:t>
            </a:r>
            <a:r>
              <a:rPr lang="es-EC" sz="1400" b="0" i="0" dirty="0">
                <a:solidFill>
                  <a:schemeClr val="bg1"/>
                </a:solidFill>
                <a:effectLst/>
                <a:latin typeface="Visby CF" pitchFamily="50" charset="0"/>
              </a:rPr>
              <a:t> </a:t>
            </a:r>
            <a:r>
              <a:rPr lang="es-EC" sz="1400" b="0" i="0" dirty="0" err="1">
                <a:solidFill>
                  <a:schemeClr val="bg1"/>
                </a:solidFill>
                <a:effectLst/>
                <a:latin typeface="Visby CF" pitchFamily="50" charset="0"/>
              </a:rPr>
              <a:t>anim</a:t>
            </a:r>
            <a:r>
              <a:rPr lang="es-EC" sz="1400" b="0" i="0" dirty="0">
                <a:solidFill>
                  <a:schemeClr val="bg1"/>
                </a:solidFill>
                <a:effectLst/>
                <a:latin typeface="Visby CF" pitchFamily="50" charset="0"/>
              </a:rPr>
              <a:t> id </a:t>
            </a:r>
            <a:r>
              <a:rPr lang="es-EC" sz="1400" b="0" i="0" dirty="0" err="1">
                <a:solidFill>
                  <a:schemeClr val="bg1"/>
                </a:solidFill>
                <a:effectLst/>
                <a:latin typeface="Visby CF" pitchFamily="50" charset="0"/>
              </a:rPr>
              <a:t>est</a:t>
            </a:r>
            <a:r>
              <a:rPr lang="es-EC" sz="1400" b="0" i="0" dirty="0">
                <a:solidFill>
                  <a:schemeClr val="bg1"/>
                </a:solidFill>
                <a:effectLst/>
                <a:latin typeface="Visby CF" pitchFamily="50" charset="0"/>
              </a:rPr>
              <a:t> </a:t>
            </a:r>
            <a:r>
              <a:rPr lang="es-EC" sz="1400" b="0" i="0" dirty="0" err="1">
                <a:solidFill>
                  <a:schemeClr val="bg1"/>
                </a:solidFill>
                <a:effectLst/>
                <a:latin typeface="Visby CF" pitchFamily="50" charset="0"/>
              </a:rPr>
              <a:t>laborum</a:t>
            </a:r>
            <a:r>
              <a:rPr lang="es-EC" sz="1400" b="0" i="0" dirty="0">
                <a:solidFill>
                  <a:schemeClr val="bg1"/>
                </a:solidFill>
                <a:effectLst/>
                <a:latin typeface="Visby CF" pitchFamily="50" charset="0"/>
              </a:rPr>
              <a:t>."</a:t>
            </a:r>
          </a:p>
        </p:txBody>
      </p:sp>
      <p:pic>
        <p:nvPicPr>
          <p:cNvPr id="63" name="Imagen 62">
            <a:extLst>
              <a:ext uri="{FF2B5EF4-FFF2-40B4-BE49-F238E27FC236}">
                <a16:creationId xmlns:a16="http://schemas.microsoft.com/office/drawing/2014/main" id="{4620B1EB-13F3-D528-A762-D5A589B425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-1338708" y="-1338708"/>
            <a:ext cx="2677416" cy="2677416"/>
          </a:xfrm>
          <a:prstGeom prst="rect">
            <a:avLst/>
          </a:prstGeom>
        </p:spPr>
      </p:pic>
      <p:sp>
        <p:nvSpPr>
          <p:cNvPr id="65" name="Elipse 64">
            <a:extLst>
              <a:ext uri="{FF2B5EF4-FFF2-40B4-BE49-F238E27FC236}">
                <a16:creationId xmlns:a16="http://schemas.microsoft.com/office/drawing/2014/main" id="{2F62E614-08EC-58A7-CA1C-4561D9EAF803}"/>
              </a:ext>
            </a:extLst>
          </p:cNvPr>
          <p:cNvSpPr/>
          <p:nvPr/>
        </p:nvSpPr>
        <p:spPr>
          <a:xfrm>
            <a:off x="11489274" y="556698"/>
            <a:ext cx="350301" cy="350301"/>
          </a:xfrm>
          <a:prstGeom prst="ellipse">
            <a:avLst/>
          </a:prstGeom>
          <a:solidFill>
            <a:srgbClr val="00785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20" name="Imagen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884" y="531875"/>
            <a:ext cx="5740031" cy="394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1942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D08D3DC3-2B70-5209-AB00-F22C468EEE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8708" y="5519292"/>
            <a:ext cx="2677416" cy="2677416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F3DFE45E-48F2-15AB-33E3-B2ED0B5C50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514584" y="0"/>
            <a:ext cx="2677416" cy="2677416"/>
          </a:xfrm>
          <a:prstGeom prst="rect">
            <a:avLst/>
          </a:prstGeom>
        </p:spPr>
      </p:pic>
      <p:sp>
        <p:nvSpPr>
          <p:cNvPr id="4" name="Rectángulo redondeado 8">
            <a:extLst>
              <a:ext uri="{FF2B5EF4-FFF2-40B4-BE49-F238E27FC236}">
                <a16:creationId xmlns:a16="http://schemas.microsoft.com/office/drawing/2014/main" id="{1E3AF491-3150-4340-D17A-E11A8F4D219D}"/>
              </a:ext>
            </a:extLst>
          </p:cNvPr>
          <p:cNvSpPr/>
          <p:nvPr/>
        </p:nvSpPr>
        <p:spPr>
          <a:xfrm>
            <a:off x="636462" y="1338708"/>
            <a:ext cx="2322638" cy="35030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B7FC9DA6-48DD-EE7A-AE13-E70D9766345F}"/>
              </a:ext>
            </a:extLst>
          </p:cNvPr>
          <p:cNvSpPr txBox="1"/>
          <p:nvPr/>
        </p:nvSpPr>
        <p:spPr>
          <a:xfrm>
            <a:off x="735138" y="1979862"/>
            <a:ext cx="6802084" cy="35394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s-EC" sz="1600" b="1" dirty="0" err="1"/>
              <a:t>The</a:t>
            </a:r>
            <a:r>
              <a:rPr lang="es-EC" sz="1600" b="1" dirty="0"/>
              <a:t> standard </a:t>
            </a:r>
            <a:r>
              <a:rPr lang="es-EC" sz="1600" b="1" dirty="0" err="1"/>
              <a:t>Lorem</a:t>
            </a:r>
            <a:r>
              <a:rPr lang="es-EC" sz="1600" b="1" dirty="0"/>
              <a:t> </a:t>
            </a:r>
            <a:r>
              <a:rPr lang="es-EC" sz="1600" b="1" dirty="0" err="1"/>
              <a:t>Ipsum</a:t>
            </a:r>
            <a:r>
              <a:rPr lang="es-EC" sz="1600" b="1" dirty="0"/>
              <a:t> </a:t>
            </a:r>
            <a:r>
              <a:rPr lang="es-EC" sz="1600" b="1" dirty="0" err="1"/>
              <a:t>passage</a:t>
            </a:r>
            <a:r>
              <a:rPr lang="es-EC" sz="1600" b="1" dirty="0"/>
              <a:t>, </a:t>
            </a:r>
            <a:r>
              <a:rPr lang="es-EC" sz="1600" b="1" dirty="0" err="1"/>
              <a:t>used</a:t>
            </a:r>
            <a:r>
              <a:rPr lang="es-EC" sz="1600" b="1" dirty="0"/>
              <a:t> </a:t>
            </a:r>
            <a:r>
              <a:rPr lang="es-EC" sz="1600" b="1" dirty="0" err="1"/>
              <a:t>since</a:t>
            </a:r>
            <a:r>
              <a:rPr lang="es-EC" sz="1600" b="1" dirty="0"/>
              <a:t> </a:t>
            </a:r>
            <a:r>
              <a:rPr lang="es-EC" sz="1600" b="1" dirty="0" err="1"/>
              <a:t>the</a:t>
            </a:r>
            <a:r>
              <a:rPr lang="es-EC" sz="1600" b="1" dirty="0"/>
              <a:t> 1500s</a:t>
            </a:r>
          </a:p>
          <a:p>
            <a:r>
              <a:rPr lang="es-EC" sz="1600" dirty="0" err="1"/>
              <a:t>Lorem</a:t>
            </a:r>
            <a:r>
              <a:rPr lang="es-EC" sz="1600" dirty="0"/>
              <a:t> </a:t>
            </a:r>
            <a:r>
              <a:rPr lang="es-EC" sz="1600" dirty="0" err="1"/>
              <a:t>ipsum</a:t>
            </a:r>
            <a:r>
              <a:rPr lang="es-EC" sz="1600" dirty="0"/>
              <a:t> dolor </a:t>
            </a:r>
            <a:r>
              <a:rPr lang="es-EC" sz="1600" dirty="0" err="1"/>
              <a:t>sit</a:t>
            </a:r>
            <a:r>
              <a:rPr lang="es-EC" sz="1600" dirty="0"/>
              <a:t> </a:t>
            </a:r>
            <a:r>
              <a:rPr lang="es-EC" sz="1600" dirty="0" err="1"/>
              <a:t>amet</a:t>
            </a:r>
            <a:r>
              <a:rPr lang="es-EC" sz="1600" dirty="0"/>
              <a:t>, </a:t>
            </a:r>
            <a:r>
              <a:rPr lang="es-EC" sz="1600" dirty="0" err="1"/>
              <a:t>consectetur</a:t>
            </a:r>
            <a:r>
              <a:rPr lang="es-EC" sz="1600" dirty="0"/>
              <a:t> </a:t>
            </a:r>
            <a:r>
              <a:rPr lang="es-EC" sz="1600" dirty="0" err="1"/>
              <a:t>adipiscing</a:t>
            </a:r>
            <a:r>
              <a:rPr lang="es-EC" sz="1600" dirty="0"/>
              <a:t> </a:t>
            </a:r>
            <a:r>
              <a:rPr lang="es-EC" sz="1600" dirty="0" err="1"/>
              <a:t>elit</a:t>
            </a:r>
            <a:r>
              <a:rPr lang="es-EC" sz="1600" dirty="0"/>
              <a:t>, sed do </a:t>
            </a:r>
            <a:r>
              <a:rPr lang="es-EC" sz="1600" dirty="0" err="1"/>
              <a:t>eiusmod</a:t>
            </a:r>
            <a:r>
              <a:rPr lang="es-EC" sz="1600" dirty="0"/>
              <a:t> </a:t>
            </a:r>
            <a:r>
              <a:rPr lang="es-EC" sz="1600" dirty="0" err="1"/>
              <a:t>tempor</a:t>
            </a:r>
            <a:r>
              <a:rPr lang="es-EC" sz="1600" dirty="0"/>
              <a:t> </a:t>
            </a:r>
            <a:r>
              <a:rPr lang="es-EC" sz="1600" dirty="0" err="1"/>
              <a:t>incididunt</a:t>
            </a:r>
            <a:r>
              <a:rPr lang="es-EC" sz="1600" dirty="0"/>
              <a:t> ut labore et </a:t>
            </a:r>
            <a:r>
              <a:rPr lang="es-EC" sz="1600" dirty="0" err="1"/>
              <a:t>dolore</a:t>
            </a:r>
            <a:r>
              <a:rPr lang="es-EC" sz="1600" dirty="0"/>
              <a:t> magna </a:t>
            </a:r>
            <a:r>
              <a:rPr lang="es-EC" sz="1600" dirty="0" err="1"/>
              <a:t>aliqua</a:t>
            </a:r>
            <a:r>
              <a:rPr lang="es-EC" sz="1600" dirty="0"/>
              <a:t>. Ut </a:t>
            </a:r>
            <a:r>
              <a:rPr lang="es-EC" sz="1600" dirty="0" err="1"/>
              <a:t>enim</a:t>
            </a:r>
            <a:r>
              <a:rPr lang="es-EC" sz="1600" dirty="0"/>
              <a:t> ad </a:t>
            </a:r>
            <a:r>
              <a:rPr lang="es-EC" sz="1600" dirty="0" err="1"/>
              <a:t>minim</a:t>
            </a:r>
            <a:r>
              <a:rPr lang="es-EC" sz="1600" dirty="0"/>
              <a:t> </a:t>
            </a:r>
            <a:r>
              <a:rPr lang="es-EC" sz="1600" dirty="0" err="1"/>
              <a:t>veniam</a:t>
            </a:r>
            <a:r>
              <a:rPr lang="es-EC" sz="1600" dirty="0"/>
              <a:t>, </a:t>
            </a:r>
            <a:r>
              <a:rPr lang="es-EC" sz="1600" dirty="0" err="1"/>
              <a:t>quis</a:t>
            </a:r>
            <a:r>
              <a:rPr lang="es-EC" sz="1600" dirty="0"/>
              <a:t> </a:t>
            </a:r>
            <a:r>
              <a:rPr lang="es-EC" sz="1600" dirty="0" err="1"/>
              <a:t>nostrud</a:t>
            </a:r>
            <a:r>
              <a:rPr lang="es-EC" sz="1600" dirty="0"/>
              <a:t> </a:t>
            </a:r>
            <a:r>
              <a:rPr lang="es-EC" sz="1600" dirty="0" err="1"/>
              <a:t>exercitation</a:t>
            </a:r>
            <a:r>
              <a:rPr lang="es-EC" sz="1600" dirty="0"/>
              <a:t> </a:t>
            </a:r>
            <a:r>
              <a:rPr lang="es-EC" sz="1600" dirty="0" err="1"/>
              <a:t>ullamco</a:t>
            </a:r>
            <a:r>
              <a:rPr lang="es-EC" sz="1600" dirty="0"/>
              <a:t> </a:t>
            </a:r>
            <a:r>
              <a:rPr lang="es-EC" sz="1600" dirty="0" err="1"/>
              <a:t>laboris</a:t>
            </a:r>
            <a:r>
              <a:rPr lang="es-EC" sz="1600" dirty="0"/>
              <a:t> </a:t>
            </a:r>
            <a:r>
              <a:rPr lang="es-EC" sz="1600" dirty="0" err="1"/>
              <a:t>nisi</a:t>
            </a:r>
            <a:r>
              <a:rPr lang="es-EC" sz="1600" dirty="0"/>
              <a:t> ut </a:t>
            </a:r>
            <a:r>
              <a:rPr lang="es-EC" sz="1600" dirty="0" err="1"/>
              <a:t>aliquip</a:t>
            </a:r>
            <a:r>
              <a:rPr lang="es-EC" sz="1600" dirty="0"/>
              <a:t> ex </a:t>
            </a:r>
            <a:r>
              <a:rPr lang="es-EC" sz="1600" dirty="0" err="1"/>
              <a:t>ea</a:t>
            </a:r>
            <a:r>
              <a:rPr lang="es-EC" sz="1600" dirty="0"/>
              <a:t> commodo</a:t>
            </a:r>
          </a:p>
          <a:p>
            <a:endParaRPr lang="es-EC" sz="1600" b="1" dirty="0"/>
          </a:p>
          <a:p>
            <a:r>
              <a:rPr lang="es-EC" sz="1600" b="1" dirty="0" err="1"/>
              <a:t>The</a:t>
            </a:r>
            <a:r>
              <a:rPr lang="es-EC" sz="1600" b="1" dirty="0"/>
              <a:t> standard </a:t>
            </a:r>
            <a:r>
              <a:rPr lang="es-EC" sz="1600" b="1" dirty="0" err="1"/>
              <a:t>Lorem</a:t>
            </a:r>
            <a:r>
              <a:rPr lang="es-EC" sz="1600" b="1" dirty="0"/>
              <a:t> </a:t>
            </a:r>
            <a:r>
              <a:rPr lang="es-EC" sz="1600" b="1" dirty="0" err="1"/>
              <a:t>Ipsum</a:t>
            </a:r>
            <a:r>
              <a:rPr lang="es-EC" sz="1600" b="1" dirty="0"/>
              <a:t> </a:t>
            </a:r>
            <a:r>
              <a:rPr lang="es-EC" sz="1600" b="1" dirty="0" err="1"/>
              <a:t>passage</a:t>
            </a:r>
            <a:r>
              <a:rPr lang="es-EC" sz="1600" b="1" dirty="0"/>
              <a:t>, </a:t>
            </a:r>
            <a:r>
              <a:rPr lang="es-EC" sz="1600" b="1" dirty="0" err="1"/>
              <a:t>used</a:t>
            </a:r>
            <a:r>
              <a:rPr lang="es-EC" sz="1600" b="1" dirty="0"/>
              <a:t> </a:t>
            </a:r>
            <a:r>
              <a:rPr lang="es-EC" sz="1600" b="1" dirty="0" err="1"/>
              <a:t>since</a:t>
            </a:r>
            <a:r>
              <a:rPr lang="es-EC" sz="1600" b="1" dirty="0"/>
              <a:t> </a:t>
            </a:r>
            <a:r>
              <a:rPr lang="es-EC" sz="1600" b="1" dirty="0" err="1"/>
              <a:t>the</a:t>
            </a:r>
            <a:r>
              <a:rPr lang="es-EC" sz="1600" b="1" dirty="0"/>
              <a:t> 1500s</a:t>
            </a:r>
          </a:p>
          <a:p>
            <a:r>
              <a:rPr lang="es-EC" sz="1600" dirty="0" err="1"/>
              <a:t>Lorem</a:t>
            </a:r>
            <a:r>
              <a:rPr lang="es-EC" sz="1600" dirty="0"/>
              <a:t> </a:t>
            </a:r>
            <a:r>
              <a:rPr lang="es-EC" sz="1600" dirty="0" err="1"/>
              <a:t>ipsum</a:t>
            </a:r>
            <a:r>
              <a:rPr lang="es-EC" sz="1600" dirty="0"/>
              <a:t> dolor </a:t>
            </a:r>
            <a:r>
              <a:rPr lang="es-EC" sz="1600" dirty="0" err="1"/>
              <a:t>sit</a:t>
            </a:r>
            <a:r>
              <a:rPr lang="es-EC" sz="1600" dirty="0"/>
              <a:t> </a:t>
            </a:r>
            <a:r>
              <a:rPr lang="es-EC" sz="1600" dirty="0" err="1"/>
              <a:t>amet</a:t>
            </a:r>
            <a:r>
              <a:rPr lang="es-EC" sz="1600" dirty="0"/>
              <a:t>, </a:t>
            </a:r>
            <a:r>
              <a:rPr lang="es-EC" sz="1600" dirty="0" err="1"/>
              <a:t>consectetur</a:t>
            </a:r>
            <a:r>
              <a:rPr lang="es-EC" sz="1600" dirty="0"/>
              <a:t> </a:t>
            </a:r>
            <a:r>
              <a:rPr lang="es-EC" sz="1600" dirty="0" err="1"/>
              <a:t>adipiscing</a:t>
            </a:r>
            <a:r>
              <a:rPr lang="es-EC" sz="1600" dirty="0"/>
              <a:t> </a:t>
            </a:r>
            <a:r>
              <a:rPr lang="es-EC" sz="1600" dirty="0" err="1"/>
              <a:t>elit</a:t>
            </a:r>
            <a:r>
              <a:rPr lang="es-EC" sz="1600" dirty="0"/>
              <a:t>, sed do </a:t>
            </a:r>
            <a:r>
              <a:rPr lang="es-EC" sz="1600" dirty="0" err="1"/>
              <a:t>eiusmod</a:t>
            </a:r>
            <a:r>
              <a:rPr lang="es-EC" sz="1600" dirty="0"/>
              <a:t> </a:t>
            </a:r>
            <a:r>
              <a:rPr lang="es-EC" sz="1600" dirty="0" err="1"/>
              <a:t>tempor</a:t>
            </a:r>
            <a:r>
              <a:rPr lang="es-EC" sz="1600" dirty="0"/>
              <a:t> </a:t>
            </a:r>
            <a:r>
              <a:rPr lang="es-EC" sz="1600" dirty="0" err="1"/>
              <a:t>incididunt</a:t>
            </a:r>
            <a:r>
              <a:rPr lang="es-EC" sz="1600" dirty="0"/>
              <a:t> ut labore et </a:t>
            </a:r>
            <a:r>
              <a:rPr lang="es-EC" sz="1600" dirty="0" err="1"/>
              <a:t>dolore</a:t>
            </a:r>
            <a:r>
              <a:rPr lang="es-EC" sz="1600" dirty="0"/>
              <a:t> magna </a:t>
            </a:r>
            <a:r>
              <a:rPr lang="es-EC" sz="1600" dirty="0" err="1"/>
              <a:t>aliqua</a:t>
            </a:r>
            <a:r>
              <a:rPr lang="es-EC" sz="1600" dirty="0"/>
              <a:t>. Ut </a:t>
            </a:r>
            <a:r>
              <a:rPr lang="es-EC" sz="1600" dirty="0" err="1"/>
              <a:t>enim</a:t>
            </a:r>
            <a:r>
              <a:rPr lang="es-EC" sz="1600" dirty="0"/>
              <a:t> ad </a:t>
            </a:r>
            <a:r>
              <a:rPr lang="es-EC" sz="1600" dirty="0" err="1"/>
              <a:t>minim</a:t>
            </a:r>
            <a:r>
              <a:rPr lang="es-EC" sz="1600" dirty="0"/>
              <a:t> </a:t>
            </a:r>
            <a:r>
              <a:rPr lang="es-EC" sz="1600" dirty="0" err="1"/>
              <a:t>veniam</a:t>
            </a:r>
            <a:r>
              <a:rPr lang="es-EC" sz="1600" dirty="0"/>
              <a:t>, </a:t>
            </a:r>
            <a:r>
              <a:rPr lang="es-EC" sz="1600" dirty="0" err="1"/>
              <a:t>quis</a:t>
            </a:r>
            <a:r>
              <a:rPr lang="es-EC" sz="1600" dirty="0"/>
              <a:t> </a:t>
            </a:r>
            <a:r>
              <a:rPr lang="es-EC" sz="1600" dirty="0" err="1"/>
              <a:t>nostrud</a:t>
            </a:r>
            <a:r>
              <a:rPr lang="es-EC" sz="1600" dirty="0"/>
              <a:t> </a:t>
            </a:r>
            <a:r>
              <a:rPr lang="es-EC" sz="1600" dirty="0" err="1"/>
              <a:t>exercitation</a:t>
            </a:r>
            <a:r>
              <a:rPr lang="es-EC" sz="1600" dirty="0"/>
              <a:t> </a:t>
            </a:r>
            <a:r>
              <a:rPr lang="es-EC" sz="1600" dirty="0" err="1"/>
              <a:t>ullamco</a:t>
            </a:r>
            <a:r>
              <a:rPr lang="es-EC" sz="1600" dirty="0"/>
              <a:t> </a:t>
            </a:r>
            <a:r>
              <a:rPr lang="es-EC" sz="1600" dirty="0" err="1"/>
              <a:t>laboris</a:t>
            </a:r>
            <a:r>
              <a:rPr lang="es-EC" sz="1600" dirty="0"/>
              <a:t> </a:t>
            </a:r>
            <a:r>
              <a:rPr lang="es-EC" sz="1600" dirty="0" err="1"/>
              <a:t>nisi</a:t>
            </a:r>
            <a:r>
              <a:rPr lang="es-EC" sz="1600" dirty="0"/>
              <a:t> ut </a:t>
            </a:r>
            <a:r>
              <a:rPr lang="es-EC" sz="1600" dirty="0" err="1"/>
              <a:t>aliquip</a:t>
            </a:r>
            <a:r>
              <a:rPr lang="es-EC" sz="1600" dirty="0"/>
              <a:t> ex </a:t>
            </a:r>
            <a:r>
              <a:rPr lang="es-EC" sz="1600" dirty="0" err="1"/>
              <a:t>ea</a:t>
            </a:r>
            <a:r>
              <a:rPr lang="es-EC" sz="1600" dirty="0"/>
              <a:t> commodo</a:t>
            </a:r>
          </a:p>
          <a:p>
            <a:endParaRPr lang="es-EC" sz="1600" b="1" dirty="0"/>
          </a:p>
          <a:p>
            <a:r>
              <a:rPr lang="es-EC" sz="1600" b="1" dirty="0" err="1"/>
              <a:t>The</a:t>
            </a:r>
            <a:r>
              <a:rPr lang="es-EC" sz="1600" b="1" dirty="0"/>
              <a:t> standard </a:t>
            </a:r>
            <a:r>
              <a:rPr lang="es-EC" sz="1600" b="1" dirty="0" err="1"/>
              <a:t>Lorem</a:t>
            </a:r>
            <a:r>
              <a:rPr lang="es-EC" sz="1600" b="1" dirty="0"/>
              <a:t> </a:t>
            </a:r>
            <a:r>
              <a:rPr lang="es-EC" sz="1600" b="1" dirty="0" err="1"/>
              <a:t>Ipsum</a:t>
            </a:r>
            <a:r>
              <a:rPr lang="es-EC" sz="1600" b="1" dirty="0"/>
              <a:t> </a:t>
            </a:r>
            <a:r>
              <a:rPr lang="es-EC" sz="1600" b="1" dirty="0" err="1"/>
              <a:t>passage</a:t>
            </a:r>
            <a:r>
              <a:rPr lang="es-EC" sz="1600" b="1" dirty="0"/>
              <a:t>, </a:t>
            </a:r>
            <a:r>
              <a:rPr lang="es-EC" sz="1600" b="1" dirty="0" err="1"/>
              <a:t>used</a:t>
            </a:r>
            <a:r>
              <a:rPr lang="es-EC" sz="1600" b="1" dirty="0"/>
              <a:t> </a:t>
            </a:r>
            <a:r>
              <a:rPr lang="es-EC" sz="1600" b="1" dirty="0" err="1"/>
              <a:t>since</a:t>
            </a:r>
            <a:r>
              <a:rPr lang="es-EC" sz="1600" b="1" dirty="0"/>
              <a:t> </a:t>
            </a:r>
            <a:r>
              <a:rPr lang="es-EC" sz="1600" b="1" dirty="0" err="1"/>
              <a:t>the</a:t>
            </a:r>
            <a:r>
              <a:rPr lang="es-EC" sz="1600" b="1" dirty="0"/>
              <a:t> 1500s</a:t>
            </a:r>
          </a:p>
          <a:p>
            <a:r>
              <a:rPr lang="es-EC" sz="1600" dirty="0" err="1"/>
              <a:t>Lorem</a:t>
            </a:r>
            <a:r>
              <a:rPr lang="es-EC" sz="1600" dirty="0"/>
              <a:t> </a:t>
            </a:r>
            <a:r>
              <a:rPr lang="es-EC" sz="1600" dirty="0" err="1"/>
              <a:t>ipsum</a:t>
            </a:r>
            <a:r>
              <a:rPr lang="es-EC" sz="1600" dirty="0"/>
              <a:t> dolor </a:t>
            </a:r>
            <a:r>
              <a:rPr lang="es-EC" sz="1600" dirty="0" err="1"/>
              <a:t>sit</a:t>
            </a:r>
            <a:r>
              <a:rPr lang="es-EC" sz="1600" dirty="0"/>
              <a:t> </a:t>
            </a:r>
            <a:r>
              <a:rPr lang="es-EC" sz="1600" dirty="0" err="1"/>
              <a:t>amet</a:t>
            </a:r>
            <a:r>
              <a:rPr lang="es-EC" sz="1600" dirty="0"/>
              <a:t>, </a:t>
            </a:r>
            <a:r>
              <a:rPr lang="es-EC" sz="1600" dirty="0" err="1"/>
              <a:t>consectetur</a:t>
            </a:r>
            <a:r>
              <a:rPr lang="es-EC" sz="1600" dirty="0"/>
              <a:t> </a:t>
            </a:r>
            <a:r>
              <a:rPr lang="es-EC" sz="1600" dirty="0" err="1"/>
              <a:t>adipiscing</a:t>
            </a:r>
            <a:r>
              <a:rPr lang="es-EC" sz="1600" dirty="0"/>
              <a:t> </a:t>
            </a:r>
            <a:r>
              <a:rPr lang="es-EC" sz="1600" dirty="0" err="1"/>
              <a:t>elit</a:t>
            </a:r>
            <a:r>
              <a:rPr lang="es-EC" sz="1600" dirty="0"/>
              <a:t>, sed do </a:t>
            </a:r>
            <a:r>
              <a:rPr lang="es-EC" sz="1600" dirty="0" err="1"/>
              <a:t>eiusmod</a:t>
            </a:r>
            <a:r>
              <a:rPr lang="es-EC" sz="1600" dirty="0"/>
              <a:t> </a:t>
            </a:r>
            <a:r>
              <a:rPr lang="es-EC" sz="1600" dirty="0" err="1"/>
              <a:t>tempor</a:t>
            </a:r>
            <a:r>
              <a:rPr lang="es-EC" sz="1600" dirty="0"/>
              <a:t> </a:t>
            </a:r>
            <a:r>
              <a:rPr lang="es-EC" sz="1600" dirty="0" err="1"/>
              <a:t>incididunt</a:t>
            </a:r>
            <a:r>
              <a:rPr lang="es-EC" sz="1600" dirty="0"/>
              <a:t> ut labore et </a:t>
            </a:r>
            <a:r>
              <a:rPr lang="es-EC" sz="1600" dirty="0" err="1"/>
              <a:t>dolore</a:t>
            </a:r>
            <a:r>
              <a:rPr lang="es-EC" sz="1600" dirty="0"/>
              <a:t> magna </a:t>
            </a:r>
            <a:r>
              <a:rPr lang="es-EC" sz="1600" dirty="0" err="1"/>
              <a:t>aliqua</a:t>
            </a:r>
            <a:r>
              <a:rPr lang="es-EC" sz="1600" dirty="0"/>
              <a:t>. Ut </a:t>
            </a:r>
            <a:r>
              <a:rPr lang="es-EC" sz="1600" dirty="0" err="1"/>
              <a:t>enim</a:t>
            </a:r>
            <a:r>
              <a:rPr lang="es-EC" sz="1600" dirty="0"/>
              <a:t> ad </a:t>
            </a:r>
            <a:r>
              <a:rPr lang="es-EC" sz="1600" dirty="0" err="1"/>
              <a:t>minim</a:t>
            </a:r>
            <a:r>
              <a:rPr lang="es-EC" sz="1600" dirty="0"/>
              <a:t> </a:t>
            </a:r>
            <a:r>
              <a:rPr lang="es-EC" sz="1600" dirty="0" err="1"/>
              <a:t>veniam</a:t>
            </a:r>
            <a:r>
              <a:rPr lang="es-EC" sz="1600" dirty="0"/>
              <a:t>, </a:t>
            </a:r>
            <a:r>
              <a:rPr lang="es-EC" sz="1600" dirty="0" err="1"/>
              <a:t>quis</a:t>
            </a:r>
            <a:r>
              <a:rPr lang="es-EC" sz="1600" dirty="0"/>
              <a:t> </a:t>
            </a:r>
            <a:r>
              <a:rPr lang="es-EC" sz="1600" dirty="0" err="1"/>
              <a:t>nostrud</a:t>
            </a:r>
            <a:r>
              <a:rPr lang="es-EC" sz="1600" dirty="0"/>
              <a:t> </a:t>
            </a:r>
            <a:r>
              <a:rPr lang="es-EC" sz="1600" dirty="0" err="1"/>
              <a:t>exercitation</a:t>
            </a:r>
            <a:r>
              <a:rPr lang="es-EC" sz="1600" dirty="0"/>
              <a:t> </a:t>
            </a:r>
            <a:r>
              <a:rPr lang="es-EC" sz="1600" dirty="0" err="1"/>
              <a:t>ullamco</a:t>
            </a:r>
            <a:r>
              <a:rPr lang="es-EC" sz="1600" dirty="0"/>
              <a:t> </a:t>
            </a:r>
            <a:r>
              <a:rPr lang="es-EC" sz="1600" dirty="0" err="1"/>
              <a:t>laboris</a:t>
            </a:r>
            <a:r>
              <a:rPr lang="es-EC" sz="1600" dirty="0"/>
              <a:t> </a:t>
            </a:r>
            <a:r>
              <a:rPr lang="es-EC" sz="1600" dirty="0" err="1"/>
              <a:t>nisi</a:t>
            </a:r>
            <a:r>
              <a:rPr lang="es-EC" sz="1600" dirty="0"/>
              <a:t> ut </a:t>
            </a:r>
            <a:r>
              <a:rPr lang="es-EC" sz="1600" dirty="0" err="1"/>
              <a:t>aliquip</a:t>
            </a:r>
            <a:r>
              <a:rPr lang="es-EC" sz="1600" dirty="0"/>
              <a:t> ex </a:t>
            </a:r>
            <a:r>
              <a:rPr lang="es-EC" sz="1600" dirty="0" err="1"/>
              <a:t>ea</a:t>
            </a:r>
            <a:r>
              <a:rPr lang="es-EC" sz="1600" dirty="0"/>
              <a:t> commodo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87CFCCBD-C65D-DA7A-B5D1-0B765BF68578}"/>
              </a:ext>
            </a:extLst>
          </p:cNvPr>
          <p:cNvSpPr txBox="1"/>
          <p:nvPr/>
        </p:nvSpPr>
        <p:spPr>
          <a:xfrm>
            <a:off x="735138" y="1283025"/>
            <a:ext cx="26774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>
                <a:solidFill>
                  <a:srgbClr val="5B5B5F"/>
                </a:solidFill>
                <a:latin typeface="Visby CF Bold" pitchFamily="50" charset="0"/>
              </a:rPr>
              <a:t>Bibliografía</a:t>
            </a:r>
            <a:endParaRPr lang="es-EC" sz="2400" dirty="0">
              <a:solidFill>
                <a:srgbClr val="5B5B5F"/>
              </a:solidFill>
              <a:latin typeface="Visby CF Bold" pitchFamily="50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884" y="531875"/>
            <a:ext cx="5740031" cy="394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56356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192</TotalTime>
  <Words>495</Words>
  <Application>Microsoft Office PowerPoint</Application>
  <PresentationFormat>Panorámica</PresentationFormat>
  <Paragraphs>28</Paragraphs>
  <Slides>4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</vt:i4>
      </vt:variant>
    </vt:vector>
  </HeadingPairs>
  <TitlesOfParts>
    <vt:vector size="11" baseType="lpstr">
      <vt:lpstr>Arial</vt:lpstr>
      <vt:lpstr>Calibri</vt:lpstr>
      <vt:lpstr>Calibri Light</vt:lpstr>
      <vt:lpstr>Open Sans</vt:lpstr>
      <vt:lpstr>Visby CF</vt:lpstr>
      <vt:lpstr>Visby CF Bold</vt:lpstr>
      <vt:lpstr>Tema de Office</vt:lpstr>
      <vt:lpstr>El calentamiento global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Richard Taipe</dc:creator>
  <cp:lastModifiedBy>Richard Taipe</cp:lastModifiedBy>
  <cp:revision>14</cp:revision>
  <dcterms:created xsi:type="dcterms:W3CDTF">2025-03-05T14:15:48Z</dcterms:created>
  <dcterms:modified xsi:type="dcterms:W3CDTF">2025-03-27T14:49:40Z</dcterms:modified>
</cp:coreProperties>
</file>