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Visby CF Bold" panose="020B0604020202020204" charset="0"/>
      <p:bold r:id="rId6"/>
    </p:embeddedFont>
    <p:embeddedFont>
      <p:font typeface="Visby CF Demi Bold" panose="020B0604020202020204" charset="0"/>
      <p:bold r:id="rId7"/>
    </p:embeddedFont>
    <p:embeddedFont>
      <p:font typeface="Visby CF Medium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2B"/>
    <a:srgbClr val="46BB4C"/>
    <a:srgbClr val="3C2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0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B31CD-1F50-4EB3-A3F9-8EBE96A5DCF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9B0A-070B-4AB9-AAA0-A0F2D6D66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86778"/>
            <a:ext cx="6115574" cy="2387600"/>
          </a:xfrm>
        </p:spPr>
        <p:txBody>
          <a:bodyPr>
            <a:normAutofit/>
          </a:bodyPr>
          <a:lstStyle/>
          <a:p>
            <a:br>
              <a:rPr lang="en-US" sz="4800" dirty="0">
                <a:latin typeface="Visby CF Bold" pitchFamily="50" charset="0"/>
              </a:rPr>
            </a:br>
            <a:r>
              <a:rPr lang="en-US" sz="6600" dirty="0">
                <a:solidFill>
                  <a:srgbClr val="46BB4C"/>
                </a:solidFill>
                <a:latin typeface="Visby CF Bold" pitchFamily="50" charset="0"/>
              </a:rPr>
              <a:t>PONENCIA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9842" y="3962765"/>
            <a:ext cx="4655890" cy="1655762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Visby CF Medium" pitchFamily="50" charset="0"/>
              </a:rPr>
              <a:t>Títulos de la ponencia</a:t>
            </a:r>
            <a:endParaRPr lang="es-MX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788565" y="3674378"/>
            <a:ext cx="4538444" cy="0"/>
          </a:xfrm>
          <a:prstGeom prst="line">
            <a:avLst/>
          </a:prstGeom>
          <a:ln w="53975">
            <a:solidFill>
              <a:srgbClr val="46B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6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459" y="1224792"/>
            <a:ext cx="6838704" cy="669840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003D2B"/>
                </a:solidFill>
                <a:latin typeface="Visby CF Bold" pitchFamily="50" charset="0"/>
              </a:rPr>
              <a:t>TEMA</a:t>
            </a:r>
            <a:endParaRPr lang="en-US" sz="4000" dirty="0">
              <a:solidFill>
                <a:srgbClr val="003D2B"/>
              </a:solidFill>
              <a:latin typeface="Visby CF Bold" pitchFamily="50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46" y="1208014"/>
            <a:ext cx="356713" cy="623451"/>
          </a:xfrm>
        </p:spPr>
      </p:pic>
      <p:sp>
        <p:nvSpPr>
          <p:cNvPr id="6" name="CuadroTexto 5"/>
          <p:cNvSpPr txBox="1"/>
          <p:nvPr/>
        </p:nvSpPr>
        <p:spPr>
          <a:xfrm>
            <a:off x="2085505" y="1894632"/>
            <a:ext cx="709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Visby CF Demi Bold" pitchFamily="50" charset="0"/>
              </a:rPr>
              <a:t>Tema de la ponencia</a:t>
            </a:r>
          </a:p>
          <a:p>
            <a:endParaRPr lang="en-U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28459" y="2864351"/>
            <a:ext cx="6838704" cy="66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003D2B"/>
                </a:solidFill>
                <a:latin typeface="Visby CF Bold" pitchFamily="50" charset="0"/>
              </a:rPr>
              <a:t>AUTORES</a:t>
            </a:r>
            <a:endParaRPr lang="en-US" sz="4000" dirty="0">
              <a:solidFill>
                <a:srgbClr val="003D2B"/>
              </a:solidFill>
              <a:latin typeface="Visby CF Bold" pitchFamily="50" charset="0"/>
            </a:endParaRP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46" y="2847573"/>
            <a:ext cx="356713" cy="62345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85505" y="3534191"/>
            <a:ext cx="709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Visby CF Demi Bold" pitchFamily="50" charset="0"/>
              </a:rPr>
              <a:t>Nombres y Apellidos</a:t>
            </a:r>
          </a:p>
          <a:p>
            <a:endParaRPr lang="en-US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028459" y="4226911"/>
            <a:ext cx="6838704" cy="66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003D2B"/>
                </a:solidFill>
                <a:latin typeface="Visby CF Bold" pitchFamily="50" charset="0"/>
              </a:rPr>
              <a:t>AFILIACIÓN</a:t>
            </a:r>
            <a:endParaRPr lang="en-US" sz="4000" dirty="0">
              <a:solidFill>
                <a:srgbClr val="003D2B"/>
              </a:solidFill>
              <a:latin typeface="Visby CF Bold" pitchFamily="50" charset="0"/>
            </a:endParaRPr>
          </a:p>
        </p:txBody>
      </p:sp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46" y="4210133"/>
            <a:ext cx="356713" cy="62345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085505" y="4896751"/>
            <a:ext cx="709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Visby CF Demi Bold" pitchFamily="50" charset="0"/>
              </a:rPr>
              <a:t>Universidad, estudio, empresa…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787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22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Visby CF Bold</vt:lpstr>
      <vt:lpstr>Calibri</vt:lpstr>
      <vt:lpstr>Visby CF Demi Bold</vt:lpstr>
      <vt:lpstr>Arial</vt:lpstr>
      <vt:lpstr>Calibri Light</vt:lpstr>
      <vt:lpstr>Visby CF Medium</vt:lpstr>
      <vt:lpstr>Tema de Office</vt:lpstr>
      <vt:lpstr> PONENCIA</vt:lpstr>
      <vt:lpstr>TEMA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MAGISTRAL</dc:title>
  <dc:creator>USER</dc:creator>
  <cp:lastModifiedBy>Duchi Chimbo Shirley Guadalupe</cp:lastModifiedBy>
  <cp:revision>9</cp:revision>
  <dcterms:created xsi:type="dcterms:W3CDTF">2025-09-16T20:32:52Z</dcterms:created>
  <dcterms:modified xsi:type="dcterms:W3CDTF">2025-09-18T15:21:53Z</dcterms:modified>
</cp:coreProperties>
</file>